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3" r:id="rId5"/>
    <p:sldId id="264" r:id="rId6"/>
    <p:sldId id="265" r:id="rId7"/>
    <p:sldId id="270" r:id="rId8"/>
    <p:sldId id="261" r:id="rId9"/>
    <p:sldId id="258" r:id="rId10"/>
    <p:sldId id="259" r:id="rId11"/>
    <p:sldId id="269" r:id="rId12"/>
    <p:sldId id="266" r:id="rId13"/>
    <p:sldId id="271" r:id="rId14"/>
    <p:sldId id="272" r:id="rId15"/>
    <p:sldId id="276" r:id="rId16"/>
    <p:sldId id="277" r:id="rId17"/>
    <p:sldId id="278" r:id="rId18"/>
    <p:sldId id="275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D793"/>
    <a:srgbClr val="2973BA"/>
    <a:srgbClr val="677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0418" autoAdjust="0"/>
  </p:normalViewPr>
  <p:slideViewPr>
    <p:cSldViewPr snapToGrid="0" snapToObjects="1">
      <p:cViewPr varScale="1">
        <p:scale>
          <a:sx n="79" d="100"/>
          <a:sy n="79" d="100"/>
        </p:scale>
        <p:origin x="13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D2D3-DA8B-4EF1-83B6-4C7385336E6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DDC2E-431F-49EE-AA48-67E69061ED20}">
      <dgm:prSet/>
      <dgm:spPr/>
      <dgm:t>
        <a:bodyPr/>
        <a:lstStyle/>
        <a:p>
          <a:pPr rtl="0"/>
          <a:r>
            <a:rPr lang="en-US" dirty="0" smtClean="0"/>
            <a:t>Work space – desks, computer, resources</a:t>
          </a:r>
          <a:endParaRPr lang="en-US" dirty="0"/>
        </a:p>
      </dgm:t>
    </dgm:pt>
    <dgm:pt modelId="{D80B9EF2-C1B0-4FFB-BB69-32A9A9EFAB23}" type="parTrans" cxnId="{B7A90EE7-257E-4193-8EF4-13448501E5BE}">
      <dgm:prSet/>
      <dgm:spPr/>
      <dgm:t>
        <a:bodyPr/>
        <a:lstStyle/>
        <a:p>
          <a:endParaRPr lang="en-US"/>
        </a:p>
      </dgm:t>
    </dgm:pt>
    <dgm:pt modelId="{333B1588-004D-453C-98DD-1B7D24E026EC}" type="sibTrans" cxnId="{B7A90EE7-257E-4193-8EF4-13448501E5BE}">
      <dgm:prSet/>
      <dgm:spPr/>
      <dgm:t>
        <a:bodyPr/>
        <a:lstStyle/>
        <a:p>
          <a:endParaRPr lang="en-US"/>
        </a:p>
      </dgm:t>
    </dgm:pt>
    <dgm:pt modelId="{41E7E9D4-C14C-4FE5-890C-9934C9D4B6E7}">
      <dgm:prSet/>
      <dgm:spPr/>
      <dgm:t>
        <a:bodyPr/>
        <a:lstStyle/>
        <a:p>
          <a:pPr rtl="0"/>
          <a:r>
            <a:rPr lang="en-US" dirty="0" smtClean="0"/>
            <a:t>Belongings – purse, book bag, lunch bag</a:t>
          </a:r>
          <a:endParaRPr lang="en-US" dirty="0"/>
        </a:p>
      </dgm:t>
    </dgm:pt>
    <dgm:pt modelId="{3B3D763C-B4F9-4BD6-ADD8-9E6A5663FB3F}" type="parTrans" cxnId="{BE54696B-AADC-4667-825A-289AB0FD6AB3}">
      <dgm:prSet/>
      <dgm:spPr/>
      <dgm:t>
        <a:bodyPr/>
        <a:lstStyle/>
        <a:p>
          <a:endParaRPr lang="en-US"/>
        </a:p>
      </dgm:t>
    </dgm:pt>
    <dgm:pt modelId="{F1BDD57E-A944-4DE3-9F82-7F4B1C49D172}" type="sibTrans" cxnId="{BE54696B-AADC-4667-825A-289AB0FD6AB3}">
      <dgm:prSet/>
      <dgm:spPr/>
      <dgm:t>
        <a:bodyPr/>
        <a:lstStyle/>
        <a:p>
          <a:endParaRPr lang="en-US"/>
        </a:p>
      </dgm:t>
    </dgm:pt>
    <dgm:pt modelId="{9AA39518-81E3-4762-BB3D-62053E58D453}">
      <dgm:prSet/>
      <dgm:spPr/>
      <dgm:t>
        <a:bodyPr/>
        <a:lstStyle/>
        <a:p>
          <a:pPr rtl="0"/>
          <a:r>
            <a:rPr lang="en-US" smtClean="0"/>
            <a:t>Orientation to space </a:t>
          </a:r>
          <a:endParaRPr lang="en-US"/>
        </a:p>
      </dgm:t>
    </dgm:pt>
    <dgm:pt modelId="{9424321B-9203-41DC-8D88-6ADE66ED9315}" type="parTrans" cxnId="{A6CC1F3A-5803-45EC-B8D1-F8B51F2163D0}">
      <dgm:prSet/>
      <dgm:spPr/>
      <dgm:t>
        <a:bodyPr/>
        <a:lstStyle/>
        <a:p>
          <a:endParaRPr lang="en-US"/>
        </a:p>
      </dgm:t>
    </dgm:pt>
    <dgm:pt modelId="{52A13A80-F9E1-4D61-BBE4-B7DEF16A87BB}" type="sibTrans" cxnId="{A6CC1F3A-5803-45EC-B8D1-F8B51F2163D0}">
      <dgm:prSet/>
      <dgm:spPr/>
      <dgm:t>
        <a:bodyPr/>
        <a:lstStyle/>
        <a:p>
          <a:endParaRPr lang="en-US"/>
        </a:p>
      </dgm:t>
    </dgm:pt>
    <dgm:pt modelId="{510BF881-B0BE-45F1-A997-4578C00F54D2}" type="pres">
      <dgm:prSet presAssocID="{8A26D2D3-DA8B-4EF1-83B6-4C7385336E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03949-C0A0-4606-89B8-4959EC2A5E51}" type="pres">
      <dgm:prSet presAssocID="{BB4DDC2E-431F-49EE-AA48-67E69061ED20}" presName="compNode" presStyleCnt="0"/>
      <dgm:spPr/>
    </dgm:pt>
    <dgm:pt modelId="{DA3F8EAD-7F9E-4F15-BE67-305492A3DEBC}" type="pres">
      <dgm:prSet presAssocID="{BB4DDC2E-431F-49EE-AA48-67E69061ED20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18AA207-FE76-4A81-A5A1-218B84B46224}" type="pres">
      <dgm:prSet presAssocID="{BB4DDC2E-431F-49EE-AA48-67E69061ED2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3E23-D7EF-4FE1-A33A-2A7B6FD0540E}" type="pres">
      <dgm:prSet presAssocID="{333B1588-004D-453C-98DD-1B7D24E026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3D920F-386C-4C50-AF1D-C160A0158BE0}" type="pres">
      <dgm:prSet presAssocID="{41E7E9D4-C14C-4FE5-890C-9934C9D4B6E7}" presName="compNode" presStyleCnt="0"/>
      <dgm:spPr/>
    </dgm:pt>
    <dgm:pt modelId="{FB3EAB13-D241-4193-BD1C-A87DC8C569BF}" type="pres">
      <dgm:prSet presAssocID="{41E7E9D4-C14C-4FE5-890C-9934C9D4B6E7}" presName="pictRect" presStyleLbl="node1" presStyleIdx="1" presStyleCnt="3" custLinFactNeighborX="0" custLinFactNeighborY="-137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DBB0C4B-1CD9-42F0-8D78-2D2373CEA9F3}" type="pres">
      <dgm:prSet presAssocID="{41E7E9D4-C14C-4FE5-890C-9934C9D4B6E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3349D-278D-4653-AC8C-4B06C4990F6D}" type="pres">
      <dgm:prSet presAssocID="{F1BDD57E-A944-4DE3-9F82-7F4B1C49D1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CD2928-D5EE-465D-9A97-CB47EDC9744B}" type="pres">
      <dgm:prSet presAssocID="{9AA39518-81E3-4762-BB3D-62053E58D453}" presName="compNode" presStyleCnt="0"/>
      <dgm:spPr/>
    </dgm:pt>
    <dgm:pt modelId="{34E7FA13-CB5B-4EBD-A12F-65592EABABEE}" type="pres">
      <dgm:prSet presAssocID="{9AA39518-81E3-4762-BB3D-62053E58D453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2EE58AA-425F-4AC0-B21F-44945DC86BA1}" type="pres">
      <dgm:prSet presAssocID="{9AA39518-81E3-4762-BB3D-62053E58D45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C1F3A-5803-45EC-B8D1-F8B51F2163D0}" srcId="{8A26D2D3-DA8B-4EF1-83B6-4C7385336E68}" destId="{9AA39518-81E3-4762-BB3D-62053E58D453}" srcOrd="2" destOrd="0" parTransId="{9424321B-9203-41DC-8D88-6ADE66ED9315}" sibTransId="{52A13A80-F9E1-4D61-BBE4-B7DEF16A87BB}"/>
    <dgm:cxn modelId="{BE54696B-AADC-4667-825A-289AB0FD6AB3}" srcId="{8A26D2D3-DA8B-4EF1-83B6-4C7385336E68}" destId="{41E7E9D4-C14C-4FE5-890C-9934C9D4B6E7}" srcOrd="1" destOrd="0" parTransId="{3B3D763C-B4F9-4BD6-ADD8-9E6A5663FB3F}" sibTransId="{F1BDD57E-A944-4DE3-9F82-7F4B1C49D172}"/>
    <dgm:cxn modelId="{E451C180-0AFC-4EA2-84A2-E1C306047E22}" type="presOf" srcId="{41E7E9D4-C14C-4FE5-890C-9934C9D4B6E7}" destId="{2DBB0C4B-1CD9-42F0-8D78-2D2373CEA9F3}" srcOrd="0" destOrd="0" presId="urn:microsoft.com/office/officeart/2005/8/layout/pList1"/>
    <dgm:cxn modelId="{E8C0E687-7D79-4C1C-8A81-B48C3B3F9D8F}" type="presOf" srcId="{BB4DDC2E-431F-49EE-AA48-67E69061ED20}" destId="{E18AA207-FE76-4A81-A5A1-218B84B46224}" srcOrd="0" destOrd="0" presId="urn:microsoft.com/office/officeart/2005/8/layout/pList1"/>
    <dgm:cxn modelId="{4A857406-7468-483E-AB09-25AB9DE769C5}" type="presOf" srcId="{8A26D2D3-DA8B-4EF1-83B6-4C7385336E68}" destId="{510BF881-B0BE-45F1-A997-4578C00F54D2}" srcOrd="0" destOrd="0" presId="urn:microsoft.com/office/officeart/2005/8/layout/pList1"/>
    <dgm:cxn modelId="{B7A90EE7-257E-4193-8EF4-13448501E5BE}" srcId="{8A26D2D3-DA8B-4EF1-83B6-4C7385336E68}" destId="{BB4DDC2E-431F-49EE-AA48-67E69061ED20}" srcOrd="0" destOrd="0" parTransId="{D80B9EF2-C1B0-4FFB-BB69-32A9A9EFAB23}" sibTransId="{333B1588-004D-453C-98DD-1B7D24E026EC}"/>
    <dgm:cxn modelId="{2DFC668D-50F5-4BBA-9D97-2C90E584A894}" type="presOf" srcId="{9AA39518-81E3-4762-BB3D-62053E58D453}" destId="{72EE58AA-425F-4AC0-B21F-44945DC86BA1}" srcOrd="0" destOrd="0" presId="urn:microsoft.com/office/officeart/2005/8/layout/pList1"/>
    <dgm:cxn modelId="{1444C45F-A1B8-41F1-85AB-EEE858998B5D}" type="presOf" srcId="{F1BDD57E-A944-4DE3-9F82-7F4B1C49D172}" destId="{8F33349D-278D-4653-AC8C-4B06C4990F6D}" srcOrd="0" destOrd="0" presId="urn:microsoft.com/office/officeart/2005/8/layout/pList1"/>
    <dgm:cxn modelId="{44A916A5-FFFA-4FA7-BC2B-DBBBC55FF384}" type="presOf" srcId="{333B1588-004D-453C-98DD-1B7D24E026EC}" destId="{33C93E23-D7EF-4FE1-A33A-2A7B6FD0540E}" srcOrd="0" destOrd="0" presId="urn:microsoft.com/office/officeart/2005/8/layout/pList1"/>
    <dgm:cxn modelId="{12B77AED-40E8-4779-B75F-4628A3CC2078}" type="presParOf" srcId="{510BF881-B0BE-45F1-A997-4578C00F54D2}" destId="{CD603949-C0A0-4606-89B8-4959EC2A5E51}" srcOrd="0" destOrd="0" presId="urn:microsoft.com/office/officeart/2005/8/layout/pList1"/>
    <dgm:cxn modelId="{2C8B5AA3-CFFB-4BD9-AB39-85466E444DBB}" type="presParOf" srcId="{CD603949-C0A0-4606-89B8-4959EC2A5E51}" destId="{DA3F8EAD-7F9E-4F15-BE67-305492A3DEBC}" srcOrd="0" destOrd="0" presId="urn:microsoft.com/office/officeart/2005/8/layout/pList1"/>
    <dgm:cxn modelId="{6AC8905F-6600-4D7B-B5D0-2216D0FB7326}" type="presParOf" srcId="{CD603949-C0A0-4606-89B8-4959EC2A5E51}" destId="{E18AA207-FE76-4A81-A5A1-218B84B46224}" srcOrd="1" destOrd="0" presId="urn:microsoft.com/office/officeart/2005/8/layout/pList1"/>
    <dgm:cxn modelId="{33634C37-7BEE-45F2-8286-C7D887AEA304}" type="presParOf" srcId="{510BF881-B0BE-45F1-A997-4578C00F54D2}" destId="{33C93E23-D7EF-4FE1-A33A-2A7B6FD0540E}" srcOrd="1" destOrd="0" presId="urn:microsoft.com/office/officeart/2005/8/layout/pList1"/>
    <dgm:cxn modelId="{82CAE3EF-D430-4653-BAF9-93208767A7AE}" type="presParOf" srcId="{510BF881-B0BE-45F1-A997-4578C00F54D2}" destId="{383D920F-386C-4C50-AF1D-C160A0158BE0}" srcOrd="2" destOrd="0" presId="urn:microsoft.com/office/officeart/2005/8/layout/pList1"/>
    <dgm:cxn modelId="{CA26BA71-0754-4FBB-9EAB-9624E2004CE0}" type="presParOf" srcId="{383D920F-386C-4C50-AF1D-C160A0158BE0}" destId="{FB3EAB13-D241-4193-BD1C-A87DC8C569BF}" srcOrd="0" destOrd="0" presId="urn:microsoft.com/office/officeart/2005/8/layout/pList1"/>
    <dgm:cxn modelId="{1CB5DE6C-FD52-41D7-86E8-ED66C4C07EE1}" type="presParOf" srcId="{383D920F-386C-4C50-AF1D-C160A0158BE0}" destId="{2DBB0C4B-1CD9-42F0-8D78-2D2373CEA9F3}" srcOrd="1" destOrd="0" presId="urn:microsoft.com/office/officeart/2005/8/layout/pList1"/>
    <dgm:cxn modelId="{A78531AB-2B76-4C06-B82C-07263AA860E8}" type="presParOf" srcId="{510BF881-B0BE-45F1-A997-4578C00F54D2}" destId="{8F33349D-278D-4653-AC8C-4B06C4990F6D}" srcOrd="3" destOrd="0" presId="urn:microsoft.com/office/officeart/2005/8/layout/pList1"/>
    <dgm:cxn modelId="{DEE96B5D-6D5B-45E4-82D3-754CFA6D4D50}" type="presParOf" srcId="{510BF881-B0BE-45F1-A997-4578C00F54D2}" destId="{A9CD2928-D5EE-465D-9A97-CB47EDC9744B}" srcOrd="4" destOrd="0" presId="urn:microsoft.com/office/officeart/2005/8/layout/pList1"/>
    <dgm:cxn modelId="{DE1EC96E-789B-4E47-AB67-4D8D3EBBE209}" type="presParOf" srcId="{A9CD2928-D5EE-465D-9A97-CB47EDC9744B}" destId="{34E7FA13-CB5B-4EBD-A12F-65592EABABEE}" srcOrd="0" destOrd="0" presId="urn:microsoft.com/office/officeart/2005/8/layout/pList1"/>
    <dgm:cxn modelId="{F3130123-764F-4FFD-A554-A724981006C7}" type="presParOf" srcId="{A9CD2928-D5EE-465D-9A97-CB47EDC9744B}" destId="{72EE58AA-425F-4AC0-B21F-44945DC86BA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F6EA2-18F3-4DF7-AEF4-EF18893471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9B5C8E-3477-422F-B4D4-027A39F69985}">
      <dgm:prSet/>
      <dgm:spPr/>
      <dgm:t>
        <a:bodyPr/>
        <a:lstStyle/>
        <a:p>
          <a:pPr rtl="0"/>
          <a:r>
            <a:rPr lang="en-US" sz="2700" dirty="0" smtClean="0"/>
            <a:t>IPPE or APPE</a:t>
          </a:r>
          <a:endParaRPr lang="en-US" sz="2700" dirty="0"/>
        </a:p>
      </dgm:t>
    </dgm:pt>
    <dgm:pt modelId="{EECC8AE0-4B9C-4FF0-907B-08F647C95AF6}" type="parTrans" cxnId="{46BE4DA8-5802-4B81-BE75-469BF7BA5EFE}">
      <dgm:prSet/>
      <dgm:spPr/>
      <dgm:t>
        <a:bodyPr/>
        <a:lstStyle/>
        <a:p>
          <a:endParaRPr lang="en-US"/>
        </a:p>
      </dgm:t>
    </dgm:pt>
    <dgm:pt modelId="{49359711-B212-41AE-9AF8-F5E6AF801488}" type="sibTrans" cxnId="{46BE4DA8-5802-4B81-BE75-469BF7BA5EFE}">
      <dgm:prSet/>
      <dgm:spPr/>
      <dgm:t>
        <a:bodyPr/>
        <a:lstStyle/>
        <a:p>
          <a:endParaRPr lang="en-US"/>
        </a:p>
      </dgm:t>
    </dgm:pt>
    <dgm:pt modelId="{E2B2CFE5-AB01-443D-A8F4-9564722D32B8}">
      <dgm:prSet custT="1"/>
      <dgm:spPr/>
      <dgm:t>
        <a:bodyPr/>
        <a:lstStyle/>
        <a:p>
          <a:pPr rtl="0"/>
          <a:r>
            <a:rPr lang="en-US" sz="2200" dirty="0" smtClean="0"/>
            <a:t>Will they need a computer?</a:t>
          </a:r>
          <a:endParaRPr lang="en-US" sz="2200" dirty="0"/>
        </a:p>
      </dgm:t>
    </dgm:pt>
    <dgm:pt modelId="{55585911-C55F-4A00-9B03-6E7920F12387}" type="parTrans" cxnId="{0FF5A5BE-4C33-494E-AAFF-93BDB1D628BB}">
      <dgm:prSet/>
      <dgm:spPr/>
      <dgm:t>
        <a:bodyPr/>
        <a:lstStyle/>
        <a:p>
          <a:endParaRPr lang="en-US"/>
        </a:p>
      </dgm:t>
    </dgm:pt>
    <dgm:pt modelId="{EE3F1E7E-2155-4FED-9267-7A18249C74A5}" type="sibTrans" cxnId="{0FF5A5BE-4C33-494E-AAFF-93BDB1D628BB}">
      <dgm:prSet/>
      <dgm:spPr/>
      <dgm:t>
        <a:bodyPr/>
        <a:lstStyle/>
        <a:p>
          <a:endParaRPr lang="en-US"/>
        </a:p>
      </dgm:t>
    </dgm:pt>
    <dgm:pt modelId="{12B99532-E442-47BC-9779-14E1EAD9A512}">
      <dgm:prSet custT="1"/>
      <dgm:spPr/>
      <dgm:t>
        <a:bodyPr/>
        <a:lstStyle/>
        <a:p>
          <a:pPr rtl="0"/>
          <a:r>
            <a:rPr lang="en-US" sz="2200" dirty="0" smtClean="0"/>
            <a:t>Internet access?</a:t>
          </a:r>
          <a:endParaRPr lang="en-US" sz="2200" dirty="0"/>
        </a:p>
      </dgm:t>
    </dgm:pt>
    <dgm:pt modelId="{3C316805-3DCA-49C6-97C6-1CAC10F06967}" type="parTrans" cxnId="{5426C8DB-94C5-4769-AE36-36F8F2C6F21F}">
      <dgm:prSet/>
      <dgm:spPr/>
      <dgm:t>
        <a:bodyPr/>
        <a:lstStyle/>
        <a:p>
          <a:endParaRPr lang="en-US"/>
        </a:p>
      </dgm:t>
    </dgm:pt>
    <dgm:pt modelId="{DE6AFE16-B21D-4116-A1BB-CB8111FA2361}" type="sibTrans" cxnId="{5426C8DB-94C5-4769-AE36-36F8F2C6F21F}">
      <dgm:prSet/>
      <dgm:spPr/>
      <dgm:t>
        <a:bodyPr/>
        <a:lstStyle/>
        <a:p>
          <a:endParaRPr lang="en-US"/>
        </a:p>
      </dgm:t>
    </dgm:pt>
    <dgm:pt modelId="{8D30BCFD-20CE-4C37-9F4C-81C393DE7AD3}">
      <dgm:prSet custT="1"/>
      <dgm:spPr/>
      <dgm:t>
        <a:bodyPr/>
        <a:lstStyle/>
        <a:p>
          <a:pPr rtl="0"/>
          <a:r>
            <a:rPr lang="en-US" sz="2200" dirty="0" smtClean="0"/>
            <a:t>Drug Information</a:t>
          </a:r>
          <a:endParaRPr lang="en-US" sz="2200" dirty="0"/>
        </a:p>
      </dgm:t>
    </dgm:pt>
    <dgm:pt modelId="{94E8512C-F54B-489F-8749-D8BA75B9F04A}" type="parTrans" cxnId="{7731C668-76A3-4E83-B3A4-E87944777851}">
      <dgm:prSet/>
      <dgm:spPr/>
      <dgm:t>
        <a:bodyPr/>
        <a:lstStyle/>
        <a:p>
          <a:endParaRPr lang="en-US"/>
        </a:p>
      </dgm:t>
    </dgm:pt>
    <dgm:pt modelId="{4FCFDAC7-097F-4F76-A683-7CB966810AA3}" type="sibTrans" cxnId="{7731C668-76A3-4E83-B3A4-E87944777851}">
      <dgm:prSet/>
      <dgm:spPr/>
      <dgm:t>
        <a:bodyPr/>
        <a:lstStyle/>
        <a:p>
          <a:endParaRPr lang="en-US"/>
        </a:p>
      </dgm:t>
    </dgm:pt>
    <dgm:pt modelId="{BBA23A38-94C2-4E31-B9ED-6D7D4CF176A5}">
      <dgm:prSet custT="1"/>
      <dgm:spPr/>
      <dgm:t>
        <a:bodyPr/>
        <a:lstStyle/>
        <a:p>
          <a:pPr rtl="0"/>
          <a:r>
            <a:rPr lang="en-US" sz="2200" dirty="0" smtClean="0"/>
            <a:t>Access computer systems?</a:t>
          </a:r>
          <a:endParaRPr lang="en-US" sz="2200" dirty="0"/>
        </a:p>
      </dgm:t>
    </dgm:pt>
    <dgm:pt modelId="{EBE390AF-DDB3-4008-9EA1-D04FE0BCFC3A}" type="parTrans" cxnId="{054FD662-3B15-4E5B-98F5-EC36BBFF8B18}">
      <dgm:prSet/>
      <dgm:spPr/>
      <dgm:t>
        <a:bodyPr/>
        <a:lstStyle/>
        <a:p>
          <a:endParaRPr lang="en-US"/>
        </a:p>
      </dgm:t>
    </dgm:pt>
    <dgm:pt modelId="{D9FA2996-D9BF-4695-AA88-355826E70AF2}" type="sibTrans" cxnId="{054FD662-3B15-4E5B-98F5-EC36BBFF8B18}">
      <dgm:prSet/>
      <dgm:spPr/>
      <dgm:t>
        <a:bodyPr/>
        <a:lstStyle/>
        <a:p>
          <a:endParaRPr lang="en-US"/>
        </a:p>
      </dgm:t>
    </dgm:pt>
    <dgm:pt modelId="{EB9FA137-FD3C-4910-BF60-082D20481E9F}">
      <dgm:prSet custT="1"/>
      <dgm:spPr/>
      <dgm:t>
        <a:bodyPr/>
        <a:lstStyle/>
        <a:p>
          <a:pPr rtl="0"/>
          <a:r>
            <a:rPr lang="en-US" sz="2200" dirty="0" smtClean="0"/>
            <a:t>Background check?</a:t>
          </a:r>
          <a:endParaRPr lang="en-US" sz="2200" dirty="0"/>
        </a:p>
      </dgm:t>
    </dgm:pt>
    <dgm:pt modelId="{366627B3-0B59-43DA-9204-807F94EFC54F}" type="parTrans" cxnId="{9D34412E-A3D1-4F32-AEA9-73807762E4FE}">
      <dgm:prSet/>
      <dgm:spPr/>
      <dgm:t>
        <a:bodyPr/>
        <a:lstStyle/>
        <a:p>
          <a:endParaRPr lang="en-US"/>
        </a:p>
      </dgm:t>
    </dgm:pt>
    <dgm:pt modelId="{14B994FD-DA1A-4087-912D-815710D83B56}" type="sibTrans" cxnId="{9D34412E-A3D1-4F32-AEA9-73807762E4FE}">
      <dgm:prSet/>
      <dgm:spPr/>
      <dgm:t>
        <a:bodyPr/>
        <a:lstStyle/>
        <a:p>
          <a:endParaRPr lang="en-US"/>
        </a:p>
      </dgm:t>
    </dgm:pt>
    <dgm:pt modelId="{C63641CB-AAF8-469B-A8AE-CF77B404C0CB}" type="pres">
      <dgm:prSet presAssocID="{A91F6EA2-18F3-4DF7-AEF4-EF18893471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4D88D-0825-4542-AB92-11A48AC88B9E}" type="pres">
      <dgm:prSet presAssocID="{D89B5C8E-3477-422F-B4D4-027A39F69985}" presName="composite" presStyleCnt="0"/>
      <dgm:spPr/>
    </dgm:pt>
    <dgm:pt modelId="{533438E6-AB62-4185-8F02-43ACB366B579}" type="pres">
      <dgm:prSet presAssocID="{D89B5C8E-3477-422F-B4D4-027A39F6998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876BEC3-8EB4-4F08-8FFA-B34E6330EA0E}" type="pres">
      <dgm:prSet presAssocID="{D89B5C8E-3477-422F-B4D4-027A39F6998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A6F63-776D-4370-9D23-E921BE9B5A91}" type="presOf" srcId="{A91F6EA2-18F3-4DF7-AEF4-EF18893471A7}" destId="{C63641CB-AAF8-469B-A8AE-CF77B404C0CB}" srcOrd="0" destOrd="0" presId="urn:microsoft.com/office/officeart/2005/8/layout/vList3"/>
    <dgm:cxn modelId="{054FD662-3B15-4E5B-98F5-EC36BBFF8B18}" srcId="{D89B5C8E-3477-422F-B4D4-027A39F69985}" destId="{BBA23A38-94C2-4E31-B9ED-6D7D4CF176A5}" srcOrd="3" destOrd="0" parTransId="{EBE390AF-DDB3-4008-9EA1-D04FE0BCFC3A}" sibTransId="{D9FA2996-D9BF-4695-AA88-355826E70AF2}"/>
    <dgm:cxn modelId="{6AAA871D-5496-4F34-9873-94B347140A18}" type="presOf" srcId="{8D30BCFD-20CE-4C37-9F4C-81C393DE7AD3}" destId="{D876BEC3-8EB4-4F08-8FFA-B34E6330EA0E}" srcOrd="0" destOrd="3" presId="urn:microsoft.com/office/officeart/2005/8/layout/vList3"/>
    <dgm:cxn modelId="{3037C091-E994-4E86-818C-21B400DC0DFD}" type="presOf" srcId="{12B99532-E442-47BC-9779-14E1EAD9A512}" destId="{D876BEC3-8EB4-4F08-8FFA-B34E6330EA0E}" srcOrd="0" destOrd="2" presId="urn:microsoft.com/office/officeart/2005/8/layout/vList3"/>
    <dgm:cxn modelId="{9D34412E-A3D1-4F32-AEA9-73807762E4FE}" srcId="{D89B5C8E-3477-422F-B4D4-027A39F69985}" destId="{EB9FA137-FD3C-4910-BF60-082D20481E9F}" srcOrd="4" destOrd="0" parTransId="{366627B3-0B59-43DA-9204-807F94EFC54F}" sibTransId="{14B994FD-DA1A-4087-912D-815710D83B56}"/>
    <dgm:cxn modelId="{A9FDCD06-5C49-4523-A163-9D81591C79B8}" type="presOf" srcId="{BBA23A38-94C2-4E31-B9ED-6D7D4CF176A5}" destId="{D876BEC3-8EB4-4F08-8FFA-B34E6330EA0E}" srcOrd="0" destOrd="4" presId="urn:microsoft.com/office/officeart/2005/8/layout/vList3"/>
    <dgm:cxn modelId="{46BE4DA8-5802-4B81-BE75-469BF7BA5EFE}" srcId="{A91F6EA2-18F3-4DF7-AEF4-EF18893471A7}" destId="{D89B5C8E-3477-422F-B4D4-027A39F69985}" srcOrd="0" destOrd="0" parTransId="{EECC8AE0-4B9C-4FF0-907B-08F647C95AF6}" sibTransId="{49359711-B212-41AE-9AF8-F5E6AF801488}"/>
    <dgm:cxn modelId="{0FF5A5BE-4C33-494E-AAFF-93BDB1D628BB}" srcId="{D89B5C8E-3477-422F-B4D4-027A39F69985}" destId="{E2B2CFE5-AB01-443D-A8F4-9564722D32B8}" srcOrd="0" destOrd="0" parTransId="{55585911-C55F-4A00-9B03-6E7920F12387}" sibTransId="{EE3F1E7E-2155-4FED-9267-7A18249C74A5}"/>
    <dgm:cxn modelId="{742266CA-CE5C-4A32-A018-FE3C6C600E5B}" type="presOf" srcId="{D89B5C8E-3477-422F-B4D4-027A39F69985}" destId="{D876BEC3-8EB4-4F08-8FFA-B34E6330EA0E}" srcOrd="0" destOrd="0" presId="urn:microsoft.com/office/officeart/2005/8/layout/vList3"/>
    <dgm:cxn modelId="{7731C668-76A3-4E83-B3A4-E87944777851}" srcId="{D89B5C8E-3477-422F-B4D4-027A39F69985}" destId="{8D30BCFD-20CE-4C37-9F4C-81C393DE7AD3}" srcOrd="2" destOrd="0" parTransId="{94E8512C-F54B-489F-8749-D8BA75B9F04A}" sibTransId="{4FCFDAC7-097F-4F76-A683-7CB966810AA3}"/>
    <dgm:cxn modelId="{5426C8DB-94C5-4769-AE36-36F8F2C6F21F}" srcId="{D89B5C8E-3477-422F-B4D4-027A39F69985}" destId="{12B99532-E442-47BC-9779-14E1EAD9A512}" srcOrd="1" destOrd="0" parTransId="{3C316805-3DCA-49C6-97C6-1CAC10F06967}" sibTransId="{DE6AFE16-B21D-4116-A1BB-CB8111FA2361}"/>
    <dgm:cxn modelId="{35840496-20AA-4A7D-9A3B-47F1A801CE3C}" type="presOf" srcId="{EB9FA137-FD3C-4910-BF60-082D20481E9F}" destId="{D876BEC3-8EB4-4F08-8FFA-B34E6330EA0E}" srcOrd="0" destOrd="5" presId="urn:microsoft.com/office/officeart/2005/8/layout/vList3"/>
    <dgm:cxn modelId="{DF009796-37FE-4C75-ABC5-2295B9B2F760}" type="presOf" srcId="{E2B2CFE5-AB01-443D-A8F4-9564722D32B8}" destId="{D876BEC3-8EB4-4F08-8FFA-B34E6330EA0E}" srcOrd="0" destOrd="1" presId="urn:microsoft.com/office/officeart/2005/8/layout/vList3"/>
    <dgm:cxn modelId="{DC042E8A-47AC-47D7-84A7-95029C26AAF8}" type="presParOf" srcId="{C63641CB-AAF8-469B-A8AE-CF77B404C0CB}" destId="{2634D88D-0825-4542-AB92-11A48AC88B9E}" srcOrd="0" destOrd="0" presId="urn:microsoft.com/office/officeart/2005/8/layout/vList3"/>
    <dgm:cxn modelId="{58628170-51A2-4F43-9C0E-C219C2A283BD}" type="presParOf" srcId="{2634D88D-0825-4542-AB92-11A48AC88B9E}" destId="{533438E6-AB62-4185-8F02-43ACB366B579}" srcOrd="0" destOrd="0" presId="urn:microsoft.com/office/officeart/2005/8/layout/vList3"/>
    <dgm:cxn modelId="{0CA04875-C6BE-4A4F-8BD5-848F4AC6254E}" type="presParOf" srcId="{2634D88D-0825-4542-AB92-11A48AC88B9E}" destId="{D876BEC3-8EB4-4F08-8FFA-B34E6330EA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50561-5411-48FE-965C-274CCA1C1D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C26090-D65B-42B5-AA9F-6FB25E99C02D}">
      <dgm:prSet/>
      <dgm:spPr/>
      <dgm:t>
        <a:bodyPr/>
        <a:lstStyle/>
        <a:p>
          <a:pPr rtl="0"/>
          <a:r>
            <a:rPr lang="en-US" smtClean="0"/>
            <a:t>All of your team needs to know to expect learners</a:t>
          </a:r>
          <a:endParaRPr lang="en-US"/>
        </a:p>
      </dgm:t>
    </dgm:pt>
    <dgm:pt modelId="{1A2A5721-D265-47B8-8847-A30A50A423E1}" type="parTrans" cxnId="{E1A3863E-DC47-4B75-9526-2E941D1EB3C5}">
      <dgm:prSet/>
      <dgm:spPr/>
      <dgm:t>
        <a:bodyPr/>
        <a:lstStyle/>
        <a:p>
          <a:endParaRPr lang="en-US"/>
        </a:p>
      </dgm:t>
    </dgm:pt>
    <dgm:pt modelId="{73FF29D7-E5FC-47A1-8E35-3B44872D46C9}" type="sibTrans" cxnId="{E1A3863E-DC47-4B75-9526-2E941D1EB3C5}">
      <dgm:prSet/>
      <dgm:spPr/>
      <dgm:t>
        <a:bodyPr/>
        <a:lstStyle/>
        <a:p>
          <a:endParaRPr lang="en-US"/>
        </a:p>
      </dgm:t>
    </dgm:pt>
    <dgm:pt modelId="{C9EF1FF2-4954-4615-AF83-48E59C556366}">
      <dgm:prSet/>
      <dgm:spPr/>
      <dgm:t>
        <a:bodyPr/>
        <a:lstStyle/>
        <a:p>
          <a:pPr rtl="0"/>
          <a:r>
            <a:rPr lang="en-US" smtClean="0"/>
            <a:t>Difference between IPPE and APPE knowledge and abilities</a:t>
          </a:r>
          <a:endParaRPr lang="en-US"/>
        </a:p>
      </dgm:t>
    </dgm:pt>
    <dgm:pt modelId="{A86D0AD9-C412-46E3-BC6B-1150DBC1C952}" type="parTrans" cxnId="{47B3092A-3B79-4004-ABA8-D68468976CCC}">
      <dgm:prSet/>
      <dgm:spPr/>
      <dgm:t>
        <a:bodyPr/>
        <a:lstStyle/>
        <a:p>
          <a:endParaRPr lang="en-US"/>
        </a:p>
      </dgm:t>
    </dgm:pt>
    <dgm:pt modelId="{7A67EED8-BBBB-4B71-A712-AEF97ADD8C92}" type="sibTrans" cxnId="{47B3092A-3B79-4004-ABA8-D68468976CCC}">
      <dgm:prSet/>
      <dgm:spPr/>
      <dgm:t>
        <a:bodyPr/>
        <a:lstStyle/>
        <a:p>
          <a:endParaRPr lang="en-US"/>
        </a:p>
      </dgm:t>
    </dgm:pt>
    <dgm:pt modelId="{A8A10F76-222F-4FC1-A599-A229796EF312}">
      <dgm:prSet/>
      <dgm:spPr/>
      <dgm:t>
        <a:bodyPr/>
        <a:lstStyle/>
        <a:p>
          <a:pPr rtl="0"/>
          <a:r>
            <a:rPr lang="en-US" smtClean="0"/>
            <a:t>What you expect them to do or not do with the learner</a:t>
          </a:r>
          <a:endParaRPr lang="en-US"/>
        </a:p>
      </dgm:t>
    </dgm:pt>
    <dgm:pt modelId="{04E83BB1-DD77-4FB1-86F2-07A1452D5B1F}" type="parTrans" cxnId="{5F4DE73B-7542-4F84-BB14-152E6C573123}">
      <dgm:prSet/>
      <dgm:spPr/>
      <dgm:t>
        <a:bodyPr/>
        <a:lstStyle/>
        <a:p>
          <a:endParaRPr lang="en-US"/>
        </a:p>
      </dgm:t>
    </dgm:pt>
    <dgm:pt modelId="{70F8C25C-4B56-4426-90ED-F142ECC532BE}" type="sibTrans" cxnId="{5F4DE73B-7542-4F84-BB14-152E6C573123}">
      <dgm:prSet/>
      <dgm:spPr/>
      <dgm:t>
        <a:bodyPr/>
        <a:lstStyle/>
        <a:p>
          <a:endParaRPr lang="en-US"/>
        </a:p>
      </dgm:t>
    </dgm:pt>
    <dgm:pt modelId="{7FB18E27-5533-4062-9C09-B3E868108061}">
      <dgm:prSet/>
      <dgm:spPr/>
      <dgm:t>
        <a:bodyPr/>
        <a:lstStyle/>
        <a:p>
          <a:pPr rtl="0"/>
          <a:r>
            <a:rPr lang="en-US" smtClean="0"/>
            <a:t>How YOU (preceptor) want them to triage problems with the student</a:t>
          </a:r>
          <a:endParaRPr lang="en-US"/>
        </a:p>
      </dgm:t>
    </dgm:pt>
    <dgm:pt modelId="{D801B0BC-7378-41FA-8114-867CCC9051F5}" type="parTrans" cxnId="{ECAB08EA-F359-4320-930E-0F9076279651}">
      <dgm:prSet/>
      <dgm:spPr/>
      <dgm:t>
        <a:bodyPr/>
        <a:lstStyle/>
        <a:p>
          <a:endParaRPr lang="en-US"/>
        </a:p>
      </dgm:t>
    </dgm:pt>
    <dgm:pt modelId="{AA8D789E-49D3-4543-B41B-CAEBC800EF61}" type="sibTrans" cxnId="{ECAB08EA-F359-4320-930E-0F9076279651}">
      <dgm:prSet/>
      <dgm:spPr/>
      <dgm:t>
        <a:bodyPr/>
        <a:lstStyle/>
        <a:p>
          <a:endParaRPr lang="en-US"/>
        </a:p>
      </dgm:t>
    </dgm:pt>
    <dgm:pt modelId="{7DE62B7B-4CEA-485E-8F75-5B7A7F94E603}" type="pres">
      <dgm:prSet presAssocID="{FF750561-5411-48FE-965C-274CCA1C1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392E6-2CE6-4FC8-BCF8-A47019A1E061}" type="pres">
      <dgm:prSet presAssocID="{FFC26090-D65B-42B5-AA9F-6FB25E99C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A6772-8038-45D6-B8A4-EB09F2EE80E8}" type="pres">
      <dgm:prSet presAssocID="{73FF29D7-E5FC-47A1-8E35-3B44872D46C9}" presName="spacer" presStyleCnt="0"/>
      <dgm:spPr/>
    </dgm:pt>
    <dgm:pt modelId="{52B72C29-3770-4F58-AFCE-BFB624F557BE}" type="pres">
      <dgm:prSet presAssocID="{C9EF1FF2-4954-4615-AF83-48E59C5563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881B-C520-4E41-9F1F-18D93D85F308}" type="pres">
      <dgm:prSet presAssocID="{7A67EED8-BBBB-4B71-A712-AEF97ADD8C92}" presName="spacer" presStyleCnt="0"/>
      <dgm:spPr/>
    </dgm:pt>
    <dgm:pt modelId="{41EDE0CB-0E07-4F95-ABE3-57E6370B8EE2}" type="pres">
      <dgm:prSet presAssocID="{A8A10F76-222F-4FC1-A599-A229796EF3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7B86-4794-4C33-A02F-84FA33457D29}" type="pres">
      <dgm:prSet presAssocID="{70F8C25C-4B56-4426-90ED-F142ECC532BE}" presName="spacer" presStyleCnt="0"/>
      <dgm:spPr/>
    </dgm:pt>
    <dgm:pt modelId="{7BD42317-591F-40CA-A878-64E4793FA465}" type="pres">
      <dgm:prSet presAssocID="{7FB18E27-5533-4062-9C09-B3E8681080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3092A-3B79-4004-ABA8-D68468976CCC}" srcId="{FF750561-5411-48FE-965C-274CCA1C1DEF}" destId="{C9EF1FF2-4954-4615-AF83-48E59C556366}" srcOrd="1" destOrd="0" parTransId="{A86D0AD9-C412-46E3-BC6B-1150DBC1C952}" sibTransId="{7A67EED8-BBBB-4B71-A712-AEF97ADD8C92}"/>
    <dgm:cxn modelId="{ECAB08EA-F359-4320-930E-0F9076279651}" srcId="{FF750561-5411-48FE-965C-274CCA1C1DEF}" destId="{7FB18E27-5533-4062-9C09-B3E868108061}" srcOrd="3" destOrd="0" parTransId="{D801B0BC-7378-41FA-8114-867CCC9051F5}" sibTransId="{AA8D789E-49D3-4543-B41B-CAEBC800EF61}"/>
    <dgm:cxn modelId="{5F4DE73B-7542-4F84-BB14-152E6C573123}" srcId="{FF750561-5411-48FE-965C-274CCA1C1DEF}" destId="{A8A10F76-222F-4FC1-A599-A229796EF312}" srcOrd="2" destOrd="0" parTransId="{04E83BB1-DD77-4FB1-86F2-07A1452D5B1F}" sibTransId="{70F8C25C-4B56-4426-90ED-F142ECC532BE}"/>
    <dgm:cxn modelId="{B29C5C87-C26B-48AF-BEF4-1205C342B12B}" type="presOf" srcId="{A8A10F76-222F-4FC1-A599-A229796EF312}" destId="{41EDE0CB-0E07-4F95-ABE3-57E6370B8EE2}" srcOrd="0" destOrd="0" presId="urn:microsoft.com/office/officeart/2005/8/layout/vList2"/>
    <dgm:cxn modelId="{C42BB3DC-E5A3-48B1-98DE-DD15A94C97FA}" type="presOf" srcId="{C9EF1FF2-4954-4615-AF83-48E59C556366}" destId="{52B72C29-3770-4F58-AFCE-BFB624F557BE}" srcOrd="0" destOrd="0" presId="urn:microsoft.com/office/officeart/2005/8/layout/vList2"/>
    <dgm:cxn modelId="{5014510A-77CC-467B-AC6A-20BCA9608D0C}" type="presOf" srcId="{FF750561-5411-48FE-965C-274CCA1C1DEF}" destId="{7DE62B7B-4CEA-485E-8F75-5B7A7F94E603}" srcOrd="0" destOrd="0" presId="urn:microsoft.com/office/officeart/2005/8/layout/vList2"/>
    <dgm:cxn modelId="{9685F7C2-72AD-44A9-BFF4-63AB0BC93E69}" type="presOf" srcId="{FFC26090-D65B-42B5-AA9F-6FB25E99C02D}" destId="{5C4392E6-2CE6-4FC8-BCF8-A47019A1E061}" srcOrd="0" destOrd="0" presId="urn:microsoft.com/office/officeart/2005/8/layout/vList2"/>
    <dgm:cxn modelId="{E1A3863E-DC47-4B75-9526-2E941D1EB3C5}" srcId="{FF750561-5411-48FE-965C-274CCA1C1DEF}" destId="{FFC26090-D65B-42B5-AA9F-6FB25E99C02D}" srcOrd="0" destOrd="0" parTransId="{1A2A5721-D265-47B8-8847-A30A50A423E1}" sibTransId="{73FF29D7-E5FC-47A1-8E35-3B44872D46C9}"/>
    <dgm:cxn modelId="{0F94941D-D7F6-44BA-9442-C7732197E6A5}" type="presOf" srcId="{7FB18E27-5533-4062-9C09-B3E868108061}" destId="{7BD42317-591F-40CA-A878-64E4793FA465}" srcOrd="0" destOrd="0" presId="urn:microsoft.com/office/officeart/2005/8/layout/vList2"/>
    <dgm:cxn modelId="{93A30059-625C-4227-8ACC-4EF7EC520364}" type="presParOf" srcId="{7DE62B7B-4CEA-485E-8F75-5B7A7F94E603}" destId="{5C4392E6-2CE6-4FC8-BCF8-A47019A1E061}" srcOrd="0" destOrd="0" presId="urn:microsoft.com/office/officeart/2005/8/layout/vList2"/>
    <dgm:cxn modelId="{DED64906-B9DB-4304-A47E-5D297A3FBBCA}" type="presParOf" srcId="{7DE62B7B-4CEA-485E-8F75-5B7A7F94E603}" destId="{C06A6772-8038-45D6-B8A4-EB09F2EE80E8}" srcOrd="1" destOrd="0" presId="urn:microsoft.com/office/officeart/2005/8/layout/vList2"/>
    <dgm:cxn modelId="{CEB773B9-3670-49C5-9B21-44683A6E7BD0}" type="presParOf" srcId="{7DE62B7B-4CEA-485E-8F75-5B7A7F94E603}" destId="{52B72C29-3770-4F58-AFCE-BFB624F557BE}" srcOrd="2" destOrd="0" presId="urn:microsoft.com/office/officeart/2005/8/layout/vList2"/>
    <dgm:cxn modelId="{9D87CAB5-046D-4A4A-8356-01434676A056}" type="presParOf" srcId="{7DE62B7B-4CEA-485E-8F75-5B7A7F94E603}" destId="{8233881B-C520-4E41-9F1F-18D93D85F308}" srcOrd="3" destOrd="0" presId="urn:microsoft.com/office/officeart/2005/8/layout/vList2"/>
    <dgm:cxn modelId="{B4EDF418-E168-46B1-BF37-A9BAF50A807D}" type="presParOf" srcId="{7DE62B7B-4CEA-485E-8F75-5B7A7F94E603}" destId="{41EDE0CB-0E07-4F95-ABE3-57E6370B8EE2}" srcOrd="4" destOrd="0" presId="urn:microsoft.com/office/officeart/2005/8/layout/vList2"/>
    <dgm:cxn modelId="{C31743C1-A01E-49AC-822E-2782D75BC760}" type="presParOf" srcId="{7DE62B7B-4CEA-485E-8F75-5B7A7F94E603}" destId="{4EC67B86-4794-4C33-A02F-84FA33457D29}" srcOrd="5" destOrd="0" presId="urn:microsoft.com/office/officeart/2005/8/layout/vList2"/>
    <dgm:cxn modelId="{497E8C50-A33D-4354-8BCA-251ED97DB8C9}" type="presParOf" srcId="{7DE62B7B-4CEA-485E-8F75-5B7A7F94E603}" destId="{7BD42317-591F-40CA-A878-64E4793FA46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CEAF-F0FF-4884-9685-B2C410BE6F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2701A-DFCA-4F74-9047-1E8428811F53}">
      <dgm:prSet/>
      <dgm:spPr/>
      <dgm:t>
        <a:bodyPr/>
        <a:lstStyle/>
        <a:p>
          <a:pPr rtl="0"/>
          <a:r>
            <a:rPr lang="en-US" dirty="0" smtClean="0"/>
            <a:t>Ask their experience and adjust to what they need</a:t>
          </a:r>
          <a:endParaRPr lang="en-US" dirty="0"/>
        </a:p>
      </dgm:t>
    </dgm:pt>
    <dgm:pt modelId="{25634E55-424A-4081-9725-0E8A2B2908C9}" type="parTrans" cxnId="{343074F8-C1D8-47F6-BB34-75AE1EC2600D}">
      <dgm:prSet/>
      <dgm:spPr/>
      <dgm:t>
        <a:bodyPr/>
        <a:lstStyle/>
        <a:p>
          <a:endParaRPr lang="en-US"/>
        </a:p>
      </dgm:t>
    </dgm:pt>
    <dgm:pt modelId="{3AFF838A-4B5E-4953-A312-1BBDD7946492}" type="sibTrans" cxnId="{343074F8-C1D8-47F6-BB34-75AE1EC2600D}">
      <dgm:prSet/>
      <dgm:spPr/>
      <dgm:t>
        <a:bodyPr/>
        <a:lstStyle/>
        <a:p>
          <a:endParaRPr lang="en-US"/>
        </a:p>
      </dgm:t>
    </dgm:pt>
    <dgm:pt modelId="{BF5F0E98-B205-46F5-8DC5-FD6CC9897598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1"/>
              </a:solidFill>
            </a:rPr>
            <a:t>No experience: </a:t>
          </a:r>
          <a:r>
            <a:rPr lang="en-US" dirty="0" smtClean="0"/>
            <a:t>have them do it all.</a:t>
          </a:r>
          <a:endParaRPr lang="en-US" dirty="0"/>
        </a:p>
      </dgm:t>
    </dgm:pt>
    <dgm:pt modelId="{17E1EA20-CD54-4471-AFAE-6DF697BB8426}" type="parTrans" cxnId="{B00154AC-2D09-4A54-81A4-4F7BF7BFE1B9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5EB1309-49DA-42B1-BAEE-9FCD47959F4B}" type="sibTrans" cxnId="{B00154AC-2D09-4A54-81A4-4F7BF7BFE1B9}">
      <dgm:prSet/>
      <dgm:spPr/>
      <dgm:t>
        <a:bodyPr/>
        <a:lstStyle/>
        <a:p>
          <a:endParaRPr lang="en-US"/>
        </a:p>
      </dgm:t>
    </dgm:pt>
    <dgm:pt modelId="{E217D06D-C130-43AF-8226-F1D6B24D427E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1"/>
              </a:solidFill>
            </a:rPr>
            <a:t>Yes, experienced: </a:t>
          </a:r>
          <a:r>
            <a:rPr lang="en-US" b="0" i="0" dirty="0" smtClean="0">
              <a:solidFill>
                <a:schemeClr val="bg1"/>
              </a:solidFill>
            </a:rPr>
            <a:t>have them </a:t>
          </a:r>
          <a:r>
            <a:rPr lang="en-US" dirty="0" smtClean="0"/>
            <a:t>do other roles, show how things are different</a:t>
          </a:r>
          <a:endParaRPr lang="en-US" dirty="0"/>
        </a:p>
      </dgm:t>
    </dgm:pt>
    <dgm:pt modelId="{9009A727-87F8-46B5-A26E-A823B955FC18}" type="parTrans" cxnId="{0D06316F-4B7E-4532-B03A-ADACA0EB3F8D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6B54653-4A38-48E4-B162-950DBF2B382C}" type="sibTrans" cxnId="{0D06316F-4B7E-4532-B03A-ADACA0EB3F8D}">
      <dgm:prSet/>
      <dgm:spPr/>
      <dgm:t>
        <a:bodyPr/>
        <a:lstStyle/>
        <a:p>
          <a:endParaRPr lang="en-US"/>
        </a:p>
      </dgm:t>
    </dgm:pt>
    <dgm:pt modelId="{12B16053-EE3E-4E55-9FA5-F1A932BCB306}" type="pres">
      <dgm:prSet presAssocID="{D1C9CEAF-F0FF-4884-9685-B2C410BE6F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29F4A-729C-40BC-9E43-6BABF5F2BD4E}" type="pres">
      <dgm:prSet presAssocID="{C442701A-DFCA-4F74-9047-1E8428811F53}" presName="hierRoot1" presStyleCnt="0">
        <dgm:presLayoutVars>
          <dgm:hierBranch val="init"/>
        </dgm:presLayoutVars>
      </dgm:prSet>
      <dgm:spPr/>
    </dgm:pt>
    <dgm:pt modelId="{C864B6DA-59E1-4941-B91B-8CF5B841BCFF}" type="pres">
      <dgm:prSet presAssocID="{C442701A-DFCA-4F74-9047-1E8428811F53}" presName="rootComposite1" presStyleCnt="0"/>
      <dgm:spPr/>
    </dgm:pt>
    <dgm:pt modelId="{2BFE8B36-421A-46CD-8D6C-42BA05FF1405}" type="pres">
      <dgm:prSet presAssocID="{C442701A-DFCA-4F74-9047-1E8428811F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BC022-7516-4B1A-8D1C-2182AD5121EC}" type="pres">
      <dgm:prSet presAssocID="{C442701A-DFCA-4F74-9047-1E8428811F5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8A94771-1E8C-4FF7-9665-89E4118AF5B7}" type="pres">
      <dgm:prSet presAssocID="{C442701A-DFCA-4F74-9047-1E8428811F53}" presName="hierChild2" presStyleCnt="0"/>
      <dgm:spPr/>
    </dgm:pt>
    <dgm:pt modelId="{BD980BF3-3368-4DB8-B647-1D8BCB91BB91}" type="pres">
      <dgm:prSet presAssocID="{9009A727-87F8-46B5-A26E-A823B955FC1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8FD37EC-EAF4-41CE-BA31-55AB762E6342}" type="pres">
      <dgm:prSet presAssocID="{E217D06D-C130-43AF-8226-F1D6B24D427E}" presName="hierRoot2" presStyleCnt="0">
        <dgm:presLayoutVars>
          <dgm:hierBranch val="init"/>
        </dgm:presLayoutVars>
      </dgm:prSet>
      <dgm:spPr/>
    </dgm:pt>
    <dgm:pt modelId="{010F82C5-78FC-4408-B602-5D3128651941}" type="pres">
      <dgm:prSet presAssocID="{E217D06D-C130-43AF-8226-F1D6B24D427E}" presName="rootComposite" presStyleCnt="0"/>
      <dgm:spPr/>
    </dgm:pt>
    <dgm:pt modelId="{88E3EACA-7280-48E0-A319-26F7D06AA527}" type="pres">
      <dgm:prSet presAssocID="{E217D06D-C130-43AF-8226-F1D6B24D427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72BAE-302C-4BE0-BF43-EEBB107944FF}" type="pres">
      <dgm:prSet presAssocID="{E217D06D-C130-43AF-8226-F1D6B24D427E}" presName="rootConnector" presStyleLbl="node2" presStyleIdx="0" presStyleCnt="2"/>
      <dgm:spPr/>
      <dgm:t>
        <a:bodyPr/>
        <a:lstStyle/>
        <a:p>
          <a:endParaRPr lang="en-US"/>
        </a:p>
      </dgm:t>
    </dgm:pt>
    <dgm:pt modelId="{3D224DAF-8C56-45CC-ADF5-96F2926E6960}" type="pres">
      <dgm:prSet presAssocID="{E217D06D-C130-43AF-8226-F1D6B24D427E}" presName="hierChild4" presStyleCnt="0"/>
      <dgm:spPr/>
    </dgm:pt>
    <dgm:pt modelId="{649D7448-5BE6-4495-9460-CA772148C86B}" type="pres">
      <dgm:prSet presAssocID="{E217D06D-C130-43AF-8226-F1D6B24D427E}" presName="hierChild5" presStyleCnt="0"/>
      <dgm:spPr/>
    </dgm:pt>
    <dgm:pt modelId="{82A5A107-3613-4602-8530-5188A46AA735}" type="pres">
      <dgm:prSet presAssocID="{17E1EA20-CD54-4471-AFAE-6DF697BB842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54ED53C-F740-4137-8577-F070198B512A}" type="pres">
      <dgm:prSet presAssocID="{BF5F0E98-B205-46F5-8DC5-FD6CC9897598}" presName="hierRoot2" presStyleCnt="0">
        <dgm:presLayoutVars>
          <dgm:hierBranch val="init"/>
        </dgm:presLayoutVars>
      </dgm:prSet>
      <dgm:spPr/>
    </dgm:pt>
    <dgm:pt modelId="{813E6FD9-1B7B-471E-AC79-D0E073FB41D7}" type="pres">
      <dgm:prSet presAssocID="{BF5F0E98-B205-46F5-8DC5-FD6CC9897598}" presName="rootComposite" presStyleCnt="0"/>
      <dgm:spPr/>
    </dgm:pt>
    <dgm:pt modelId="{E9D54C04-0EA3-4991-843D-6CEAD6F38A26}" type="pres">
      <dgm:prSet presAssocID="{BF5F0E98-B205-46F5-8DC5-FD6CC989759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543C3-8001-4EEC-A974-83D4D589EC12}" type="pres">
      <dgm:prSet presAssocID="{BF5F0E98-B205-46F5-8DC5-FD6CC9897598}" presName="rootConnector" presStyleLbl="node2" presStyleIdx="1" presStyleCnt="2"/>
      <dgm:spPr/>
      <dgm:t>
        <a:bodyPr/>
        <a:lstStyle/>
        <a:p>
          <a:endParaRPr lang="en-US"/>
        </a:p>
      </dgm:t>
    </dgm:pt>
    <dgm:pt modelId="{1B7CB8CF-E339-43DE-9DF1-A69DB00A9514}" type="pres">
      <dgm:prSet presAssocID="{BF5F0E98-B205-46F5-8DC5-FD6CC9897598}" presName="hierChild4" presStyleCnt="0"/>
      <dgm:spPr/>
    </dgm:pt>
    <dgm:pt modelId="{780A5445-8D08-4D5F-BE57-D367A0BCBC05}" type="pres">
      <dgm:prSet presAssocID="{BF5F0E98-B205-46F5-8DC5-FD6CC9897598}" presName="hierChild5" presStyleCnt="0"/>
      <dgm:spPr/>
    </dgm:pt>
    <dgm:pt modelId="{07A7ED03-A28A-418A-9ABB-199D48537708}" type="pres">
      <dgm:prSet presAssocID="{C442701A-DFCA-4F74-9047-1E8428811F53}" presName="hierChild3" presStyleCnt="0"/>
      <dgm:spPr/>
    </dgm:pt>
  </dgm:ptLst>
  <dgm:cxnLst>
    <dgm:cxn modelId="{BB637AB7-2969-42A5-9AF6-A4516123E3AC}" type="presOf" srcId="{17E1EA20-CD54-4471-AFAE-6DF697BB8426}" destId="{82A5A107-3613-4602-8530-5188A46AA735}" srcOrd="0" destOrd="0" presId="urn:microsoft.com/office/officeart/2005/8/layout/orgChart1"/>
    <dgm:cxn modelId="{A3B56A41-E24A-4388-A311-5B2220952CA2}" type="presOf" srcId="{D1C9CEAF-F0FF-4884-9685-B2C410BE6F1F}" destId="{12B16053-EE3E-4E55-9FA5-F1A932BCB306}" srcOrd="0" destOrd="0" presId="urn:microsoft.com/office/officeart/2005/8/layout/orgChart1"/>
    <dgm:cxn modelId="{E9217F0E-B8C7-451F-A051-87C4AAD54B36}" type="presOf" srcId="{C442701A-DFCA-4F74-9047-1E8428811F53}" destId="{2BFE8B36-421A-46CD-8D6C-42BA05FF1405}" srcOrd="0" destOrd="0" presId="urn:microsoft.com/office/officeart/2005/8/layout/orgChart1"/>
    <dgm:cxn modelId="{343074F8-C1D8-47F6-BB34-75AE1EC2600D}" srcId="{D1C9CEAF-F0FF-4884-9685-B2C410BE6F1F}" destId="{C442701A-DFCA-4F74-9047-1E8428811F53}" srcOrd="0" destOrd="0" parTransId="{25634E55-424A-4081-9725-0E8A2B2908C9}" sibTransId="{3AFF838A-4B5E-4953-A312-1BBDD7946492}"/>
    <dgm:cxn modelId="{34BF0614-AC58-4A58-830C-1DF6A30F550B}" type="presOf" srcId="{E217D06D-C130-43AF-8226-F1D6B24D427E}" destId="{EE672BAE-302C-4BE0-BF43-EEBB107944FF}" srcOrd="1" destOrd="0" presId="urn:microsoft.com/office/officeart/2005/8/layout/orgChart1"/>
    <dgm:cxn modelId="{4E8C2E52-2187-4E27-BD69-01842B335D11}" type="presOf" srcId="{9009A727-87F8-46B5-A26E-A823B955FC18}" destId="{BD980BF3-3368-4DB8-B647-1D8BCB91BB91}" srcOrd="0" destOrd="0" presId="urn:microsoft.com/office/officeart/2005/8/layout/orgChart1"/>
    <dgm:cxn modelId="{0F9C6BEF-CAFD-4B49-8AE0-1C7EC253E5E6}" type="presOf" srcId="{BF5F0E98-B205-46F5-8DC5-FD6CC9897598}" destId="{E9D54C04-0EA3-4991-843D-6CEAD6F38A26}" srcOrd="0" destOrd="0" presId="urn:microsoft.com/office/officeart/2005/8/layout/orgChart1"/>
    <dgm:cxn modelId="{0D06316F-4B7E-4532-B03A-ADACA0EB3F8D}" srcId="{C442701A-DFCA-4F74-9047-1E8428811F53}" destId="{E217D06D-C130-43AF-8226-F1D6B24D427E}" srcOrd="0" destOrd="0" parTransId="{9009A727-87F8-46B5-A26E-A823B955FC18}" sibTransId="{A6B54653-4A38-48E4-B162-950DBF2B382C}"/>
    <dgm:cxn modelId="{B00154AC-2D09-4A54-81A4-4F7BF7BFE1B9}" srcId="{C442701A-DFCA-4F74-9047-1E8428811F53}" destId="{BF5F0E98-B205-46F5-8DC5-FD6CC9897598}" srcOrd="1" destOrd="0" parTransId="{17E1EA20-CD54-4471-AFAE-6DF697BB8426}" sibTransId="{95EB1309-49DA-42B1-BAEE-9FCD47959F4B}"/>
    <dgm:cxn modelId="{0B3BB317-A755-4ABA-90C4-0EC393587F6C}" type="presOf" srcId="{E217D06D-C130-43AF-8226-F1D6B24D427E}" destId="{88E3EACA-7280-48E0-A319-26F7D06AA527}" srcOrd="0" destOrd="0" presId="urn:microsoft.com/office/officeart/2005/8/layout/orgChart1"/>
    <dgm:cxn modelId="{8AB5841B-30D7-41FA-A55A-DC6BDA7B164F}" type="presOf" srcId="{BF5F0E98-B205-46F5-8DC5-FD6CC9897598}" destId="{1A4543C3-8001-4EEC-A974-83D4D589EC12}" srcOrd="1" destOrd="0" presId="urn:microsoft.com/office/officeart/2005/8/layout/orgChart1"/>
    <dgm:cxn modelId="{5BC07C22-E080-4AE5-941B-0B833D032D17}" type="presOf" srcId="{C442701A-DFCA-4F74-9047-1E8428811F53}" destId="{4D3BC022-7516-4B1A-8D1C-2182AD5121EC}" srcOrd="1" destOrd="0" presId="urn:microsoft.com/office/officeart/2005/8/layout/orgChart1"/>
    <dgm:cxn modelId="{2DDDE831-D18B-4276-B1F3-71B7AEBFCA07}" type="presParOf" srcId="{12B16053-EE3E-4E55-9FA5-F1A932BCB306}" destId="{2CD29F4A-729C-40BC-9E43-6BABF5F2BD4E}" srcOrd="0" destOrd="0" presId="urn:microsoft.com/office/officeart/2005/8/layout/orgChart1"/>
    <dgm:cxn modelId="{1419F044-C26A-4D4A-99A9-4EFC4D45D5CF}" type="presParOf" srcId="{2CD29F4A-729C-40BC-9E43-6BABF5F2BD4E}" destId="{C864B6DA-59E1-4941-B91B-8CF5B841BCFF}" srcOrd="0" destOrd="0" presId="urn:microsoft.com/office/officeart/2005/8/layout/orgChart1"/>
    <dgm:cxn modelId="{7DB6AED4-2FDF-48F2-8D3D-9F274231BBB3}" type="presParOf" srcId="{C864B6DA-59E1-4941-B91B-8CF5B841BCFF}" destId="{2BFE8B36-421A-46CD-8D6C-42BA05FF1405}" srcOrd="0" destOrd="0" presId="urn:microsoft.com/office/officeart/2005/8/layout/orgChart1"/>
    <dgm:cxn modelId="{A5051756-9EC0-4B18-AA43-B9169D963045}" type="presParOf" srcId="{C864B6DA-59E1-4941-B91B-8CF5B841BCFF}" destId="{4D3BC022-7516-4B1A-8D1C-2182AD5121EC}" srcOrd="1" destOrd="0" presId="urn:microsoft.com/office/officeart/2005/8/layout/orgChart1"/>
    <dgm:cxn modelId="{D45E4102-31B2-4F65-8924-5C9CD89A989F}" type="presParOf" srcId="{2CD29F4A-729C-40BC-9E43-6BABF5F2BD4E}" destId="{58A94771-1E8C-4FF7-9665-89E4118AF5B7}" srcOrd="1" destOrd="0" presId="urn:microsoft.com/office/officeart/2005/8/layout/orgChart1"/>
    <dgm:cxn modelId="{79A47EDC-2B9F-458D-8F46-C2247FA4B848}" type="presParOf" srcId="{58A94771-1E8C-4FF7-9665-89E4118AF5B7}" destId="{BD980BF3-3368-4DB8-B647-1D8BCB91BB91}" srcOrd="0" destOrd="0" presId="urn:microsoft.com/office/officeart/2005/8/layout/orgChart1"/>
    <dgm:cxn modelId="{659DEFCA-D1BE-4D06-8CB2-76092B0E0555}" type="presParOf" srcId="{58A94771-1E8C-4FF7-9665-89E4118AF5B7}" destId="{B8FD37EC-EAF4-41CE-BA31-55AB762E6342}" srcOrd="1" destOrd="0" presId="urn:microsoft.com/office/officeart/2005/8/layout/orgChart1"/>
    <dgm:cxn modelId="{9C48EB39-88E5-4BE2-AB41-BA13DD0C3352}" type="presParOf" srcId="{B8FD37EC-EAF4-41CE-BA31-55AB762E6342}" destId="{010F82C5-78FC-4408-B602-5D3128651941}" srcOrd="0" destOrd="0" presId="urn:microsoft.com/office/officeart/2005/8/layout/orgChart1"/>
    <dgm:cxn modelId="{1C68B61F-B674-4EC0-96A6-A2E315311626}" type="presParOf" srcId="{010F82C5-78FC-4408-B602-5D3128651941}" destId="{88E3EACA-7280-48E0-A319-26F7D06AA527}" srcOrd="0" destOrd="0" presId="urn:microsoft.com/office/officeart/2005/8/layout/orgChart1"/>
    <dgm:cxn modelId="{86D1C15A-D860-421A-9909-711D056E4C0F}" type="presParOf" srcId="{010F82C5-78FC-4408-B602-5D3128651941}" destId="{EE672BAE-302C-4BE0-BF43-EEBB107944FF}" srcOrd="1" destOrd="0" presId="urn:microsoft.com/office/officeart/2005/8/layout/orgChart1"/>
    <dgm:cxn modelId="{2477A139-F9E7-46EA-AB2C-7015D965F370}" type="presParOf" srcId="{B8FD37EC-EAF4-41CE-BA31-55AB762E6342}" destId="{3D224DAF-8C56-45CC-ADF5-96F2926E6960}" srcOrd="1" destOrd="0" presId="urn:microsoft.com/office/officeart/2005/8/layout/orgChart1"/>
    <dgm:cxn modelId="{7825A4DC-DF55-4D17-875F-D31899B8F2D0}" type="presParOf" srcId="{B8FD37EC-EAF4-41CE-BA31-55AB762E6342}" destId="{649D7448-5BE6-4495-9460-CA772148C86B}" srcOrd="2" destOrd="0" presId="urn:microsoft.com/office/officeart/2005/8/layout/orgChart1"/>
    <dgm:cxn modelId="{8EA973AA-DC72-464A-86B3-CB42706B39E3}" type="presParOf" srcId="{58A94771-1E8C-4FF7-9665-89E4118AF5B7}" destId="{82A5A107-3613-4602-8530-5188A46AA735}" srcOrd="2" destOrd="0" presId="urn:microsoft.com/office/officeart/2005/8/layout/orgChart1"/>
    <dgm:cxn modelId="{2EA52D6C-B9B9-4F5A-B10B-31504B28C76B}" type="presParOf" srcId="{58A94771-1E8C-4FF7-9665-89E4118AF5B7}" destId="{854ED53C-F740-4137-8577-F070198B512A}" srcOrd="3" destOrd="0" presId="urn:microsoft.com/office/officeart/2005/8/layout/orgChart1"/>
    <dgm:cxn modelId="{052B86F9-C682-4E6D-B760-D3EA107F6C07}" type="presParOf" srcId="{854ED53C-F740-4137-8577-F070198B512A}" destId="{813E6FD9-1B7B-471E-AC79-D0E073FB41D7}" srcOrd="0" destOrd="0" presId="urn:microsoft.com/office/officeart/2005/8/layout/orgChart1"/>
    <dgm:cxn modelId="{2E7D25BA-F13C-441B-B376-862D0E4A30BE}" type="presParOf" srcId="{813E6FD9-1B7B-471E-AC79-D0E073FB41D7}" destId="{E9D54C04-0EA3-4991-843D-6CEAD6F38A26}" srcOrd="0" destOrd="0" presId="urn:microsoft.com/office/officeart/2005/8/layout/orgChart1"/>
    <dgm:cxn modelId="{F2EE5554-BEC3-48F4-B835-F3B1909FAD92}" type="presParOf" srcId="{813E6FD9-1B7B-471E-AC79-D0E073FB41D7}" destId="{1A4543C3-8001-4EEC-A974-83D4D589EC12}" srcOrd="1" destOrd="0" presId="urn:microsoft.com/office/officeart/2005/8/layout/orgChart1"/>
    <dgm:cxn modelId="{C45DF62E-523C-4DAD-81CB-C1A8B929F43F}" type="presParOf" srcId="{854ED53C-F740-4137-8577-F070198B512A}" destId="{1B7CB8CF-E339-43DE-9DF1-A69DB00A9514}" srcOrd="1" destOrd="0" presId="urn:microsoft.com/office/officeart/2005/8/layout/orgChart1"/>
    <dgm:cxn modelId="{06493122-3325-4031-A793-516A90BF11DA}" type="presParOf" srcId="{854ED53C-F740-4137-8577-F070198B512A}" destId="{780A5445-8D08-4D5F-BE57-D367A0BCBC05}" srcOrd="2" destOrd="0" presId="urn:microsoft.com/office/officeart/2005/8/layout/orgChart1"/>
    <dgm:cxn modelId="{45657940-3885-4320-A619-DA63AE2B5390}" type="presParOf" srcId="{2CD29F4A-729C-40BC-9E43-6BABF5F2BD4E}" destId="{07A7ED03-A28A-418A-9ABB-199D485377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D230D-F9B0-49C9-9AA8-3BCC1D7436D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9DA296-02B7-4A56-B719-5C43E7963196}">
      <dgm:prSet phldrT="[Text]"/>
      <dgm:spPr/>
      <dgm:t>
        <a:bodyPr/>
        <a:lstStyle/>
        <a:p>
          <a:r>
            <a:rPr lang="en-US" dirty="0" smtClean="0"/>
            <a:t>APPE</a:t>
          </a:r>
          <a:endParaRPr lang="en-US" dirty="0"/>
        </a:p>
      </dgm:t>
    </dgm:pt>
    <dgm:pt modelId="{60656360-99AA-4A36-9DF8-45593A7A2AF3}" type="parTrans" cxnId="{FF4A3DC1-30C3-448D-A145-F4EE0386C22D}">
      <dgm:prSet/>
      <dgm:spPr/>
      <dgm:t>
        <a:bodyPr/>
        <a:lstStyle/>
        <a:p>
          <a:endParaRPr lang="en-US"/>
        </a:p>
      </dgm:t>
    </dgm:pt>
    <dgm:pt modelId="{2FB60BC6-1C9D-458A-932F-F0672811F9FA}" type="sibTrans" cxnId="{FF4A3DC1-30C3-448D-A145-F4EE0386C22D}">
      <dgm:prSet/>
      <dgm:spPr/>
      <dgm:t>
        <a:bodyPr/>
        <a:lstStyle/>
        <a:p>
          <a:endParaRPr lang="en-US"/>
        </a:p>
      </dgm:t>
    </dgm:pt>
    <dgm:pt modelId="{942959D7-B8DE-435B-B31E-5B1CE0F667DB}">
      <dgm:prSet phldrT="[Text]"/>
      <dgm:spPr/>
      <dgm:t>
        <a:bodyPr/>
        <a:lstStyle/>
        <a:p>
          <a:r>
            <a:rPr lang="en-US" dirty="0" smtClean="0"/>
            <a:t>IPPE</a:t>
          </a:r>
          <a:endParaRPr lang="en-US" dirty="0"/>
        </a:p>
      </dgm:t>
    </dgm:pt>
    <dgm:pt modelId="{F15C43AA-C911-46F9-9E7F-58905DE9D7D1}" type="parTrans" cxnId="{E4D201FC-118F-4235-9E6B-42DBB20FD730}">
      <dgm:prSet/>
      <dgm:spPr/>
      <dgm:t>
        <a:bodyPr/>
        <a:lstStyle/>
        <a:p>
          <a:endParaRPr lang="en-US"/>
        </a:p>
      </dgm:t>
    </dgm:pt>
    <dgm:pt modelId="{D41D5F95-3013-4DC8-B2E0-0A79F04F18D2}" type="sibTrans" cxnId="{E4D201FC-118F-4235-9E6B-42DBB20FD730}">
      <dgm:prSet/>
      <dgm:spPr/>
      <dgm:t>
        <a:bodyPr/>
        <a:lstStyle/>
        <a:p>
          <a:endParaRPr lang="en-US"/>
        </a:p>
      </dgm:t>
    </dgm:pt>
    <dgm:pt modelId="{69848450-7935-43C9-B0A6-69F05814DACD}">
      <dgm:prSet phldrT="[Text]"/>
      <dgm:spPr/>
      <dgm:t>
        <a:bodyPr/>
        <a:lstStyle/>
        <a:p>
          <a:r>
            <a:rPr lang="en-US" dirty="0" smtClean="0"/>
            <a:t>Clinical </a:t>
          </a:r>
          <a:endParaRPr lang="en-US" dirty="0"/>
        </a:p>
      </dgm:t>
    </dgm:pt>
    <dgm:pt modelId="{BF032CC9-46B5-4760-92EA-576EC1559B7C}" type="parTrans" cxnId="{1ABE7837-8AB5-49BF-88E5-1A49AB3C45BE}">
      <dgm:prSet/>
      <dgm:spPr/>
      <dgm:t>
        <a:bodyPr/>
        <a:lstStyle/>
        <a:p>
          <a:endParaRPr lang="en-US"/>
        </a:p>
      </dgm:t>
    </dgm:pt>
    <dgm:pt modelId="{5AE6360A-FACB-4F9F-84BF-A2286BBE8E3F}" type="sibTrans" cxnId="{1ABE7837-8AB5-49BF-88E5-1A49AB3C45BE}">
      <dgm:prSet/>
      <dgm:spPr/>
      <dgm:t>
        <a:bodyPr/>
        <a:lstStyle/>
        <a:p>
          <a:endParaRPr lang="en-US"/>
        </a:p>
      </dgm:t>
    </dgm:pt>
    <dgm:pt modelId="{4FE0B550-C58C-4666-9AC2-173AE5300456}">
      <dgm:prSet phldrT="[Text]"/>
      <dgm:spPr/>
      <dgm:t>
        <a:bodyPr/>
        <a:lstStyle/>
        <a:p>
          <a:r>
            <a:rPr lang="en-US" dirty="0" smtClean="0"/>
            <a:t>Counseling</a:t>
          </a:r>
          <a:endParaRPr lang="en-US" dirty="0"/>
        </a:p>
      </dgm:t>
    </dgm:pt>
    <dgm:pt modelId="{40BD87A0-A0B7-488E-94D6-15DA886247C0}" type="parTrans" cxnId="{5689A541-6A34-4DF9-8786-DC3FD944F12C}">
      <dgm:prSet/>
      <dgm:spPr/>
      <dgm:t>
        <a:bodyPr/>
        <a:lstStyle/>
        <a:p>
          <a:endParaRPr lang="en-US"/>
        </a:p>
      </dgm:t>
    </dgm:pt>
    <dgm:pt modelId="{F0F5D5C9-DD56-476F-8055-44F82249C352}" type="sibTrans" cxnId="{5689A541-6A34-4DF9-8786-DC3FD944F12C}">
      <dgm:prSet/>
      <dgm:spPr/>
      <dgm:t>
        <a:bodyPr/>
        <a:lstStyle/>
        <a:p>
          <a:endParaRPr lang="en-US"/>
        </a:p>
      </dgm:t>
    </dgm:pt>
    <dgm:pt modelId="{A866BDBD-336B-4B7A-B81E-13F3EBC59C07}">
      <dgm:prSet phldrT="[Text]"/>
      <dgm:spPr/>
      <dgm:t>
        <a:bodyPr/>
        <a:lstStyle/>
        <a:p>
          <a:r>
            <a:rPr lang="en-US" dirty="0" smtClean="0"/>
            <a:t>Exposure</a:t>
          </a:r>
          <a:endParaRPr lang="en-US" dirty="0"/>
        </a:p>
      </dgm:t>
    </dgm:pt>
    <dgm:pt modelId="{3598D644-2F69-4296-8471-7283F97CFE1C}" type="parTrans" cxnId="{BD512EB0-09DF-4D8C-B0E8-BB4B36EF7D0F}">
      <dgm:prSet/>
      <dgm:spPr/>
      <dgm:t>
        <a:bodyPr/>
        <a:lstStyle/>
        <a:p>
          <a:endParaRPr lang="en-US"/>
        </a:p>
      </dgm:t>
    </dgm:pt>
    <dgm:pt modelId="{03D55C1D-FE3D-485C-B571-559263611CCC}" type="sibTrans" cxnId="{BD512EB0-09DF-4D8C-B0E8-BB4B36EF7D0F}">
      <dgm:prSet/>
      <dgm:spPr/>
      <dgm:t>
        <a:bodyPr/>
        <a:lstStyle/>
        <a:p>
          <a:endParaRPr lang="en-US"/>
        </a:p>
      </dgm:t>
    </dgm:pt>
    <dgm:pt modelId="{B9F3CA58-71B4-4EBC-8E87-E9E62FCD2772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558144E9-FF28-44AC-BE32-B5D6ADD8073E}" type="parTrans" cxnId="{5CC00E38-8CD6-44BA-8E70-7F8EB5164FD5}">
      <dgm:prSet/>
      <dgm:spPr/>
      <dgm:t>
        <a:bodyPr/>
        <a:lstStyle/>
        <a:p>
          <a:endParaRPr lang="en-US"/>
        </a:p>
      </dgm:t>
    </dgm:pt>
    <dgm:pt modelId="{BED7C840-78C5-4496-A44D-CA522904F1D6}" type="sibTrans" cxnId="{5CC00E38-8CD6-44BA-8E70-7F8EB5164FD5}">
      <dgm:prSet/>
      <dgm:spPr/>
      <dgm:t>
        <a:bodyPr/>
        <a:lstStyle/>
        <a:p>
          <a:endParaRPr lang="en-US"/>
        </a:p>
      </dgm:t>
    </dgm:pt>
    <dgm:pt modelId="{F938B85D-292A-4F7A-9356-629B5C9C9DF2}" type="pres">
      <dgm:prSet presAssocID="{B24D230D-F9B0-49C9-9AA8-3BCC1D7436D8}" presName="compositeShape" presStyleCnt="0">
        <dgm:presLayoutVars>
          <dgm:chMax val="7"/>
          <dgm:dir/>
          <dgm:resizeHandles val="exact"/>
        </dgm:presLayoutVars>
      </dgm:prSet>
      <dgm:spPr/>
    </dgm:pt>
    <dgm:pt modelId="{6501A095-42D9-41B5-A5BA-D80E3C50FBB7}" type="pres">
      <dgm:prSet presAssocID="{C09DA296-02B7-4A56-B719-5C43E7963196}" presName="circ1" presStyleLbl="vennNode1" presStyleIdx="0" presStyleCnt="2"/>
      <dgm:spPr/>
      <dgm:t>
        <a:bodyPr/>
        <a:lstStyle/>
        <a:p>
          <a:endParaRPr lang="en-US"/>
        </a:p>
      </dgm:t>
    </dgm:pt>
    <dgm:pt modelId="{E0FF8B78-1A96-4C29-B9CE-8B7473F208F9}" type="pres">
      <dgm:prSet presAssocID="{C09DA296-02B7-4A56-B719-5C43E79631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00FD3-7A54-4576-9808-D1C6C1EB00A1}" type="pres">
      <dgm:prSet presAssocID="{942959D7-B8DE-435B-B31E-5B1CE0F667DB}" presName="circ2" presStyleLbl="vennNode1" presStyleIdx="1" presStyleCnt="2"/>
      <dgm:spPr/>
      <dgm:t>
        <a:bodyPr/>
        <a:lstStyle/>
        <a:p>
          <a:endParaRPr lang="en-US"/>
        </a:p>
      </dgm:t>
    </dgm:pt>
    <dgm:pt modelId="{42F5AB45-143A-4D66-96DA-393D1C6D441A}" type="pres">
      <dgm:prSet presAssocID="{942959D7-B8DE-435B-B31E-5B1CE0F667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92BDE-AE52-40DB-8261-4DAF62E772F0}" type="presOf" srcId="{A866BDBD-336B-4B7A-B81E-13F3EBC59C07}" destId="{42F5AB45-143A-4D66-96DA-393D1C6D441A}" srcOrd="1" destOrd="1" presId="urn:microsoft.com/office/officeart/2005/8/layout/venn1"/>
    <dgm:cxn modelId="{FF4A3DC1-30C3-448D-A145-F4EE0386C22D}" srcId="{B24D230D-F9B0-49C9-9AA8-3BCC1D7436D8}" destId="{C09DA296-02B7-4A56-B719-5C43E7963196}" srcOrd="0" destOrd="0" parTransId="{60656360-99AA-4A36-9DF8-45593A7A2AF3}" sibTransId="{2FB60BC6-1C9D-458A-932F-F0672811F9FA}"/>
    <dgm:cxn modelId="{46E92535-2B86-4BEE-B414-999F32387ED7}" type="presOf" srcId="{B9F3CA58-71B4-4EBC-8E87-E9E62FCD2772}" destId="{2B800FD3-7A54-4576-9808-D1C6C1EB00A1}" srcOrd="0" destOrd="2" presId="urn:microsoft.com/office/officeart/2005/8/layout/venn1"/>
    <dgm:cxn modelId="{2025B22A-E8D8-4FE3-8395-AF9CEA5147E4}" type="presOf" srcId="{4FE0B550-C58C-4666-9AC2-173AE5300456}" destId="{6501A095-42D9-41B5-A5BA-D80E3C50FBB7}" srcOrd="0" destOrd="2" presId="urn:microsoft.com/office/officeart/2005/8/layout/venn1"/>
    <dgm:cxn modelId="{E230CF16-953A-495C-A85F-EB217ED8954F}" type="presOf" srcId="{A866BDBD-336B-4B7A-B81E-13F3EBC59C07}" destId="{2B800FD3-7A54-4576-9808-D1C6C1EB00A1}" srcOrd="0" destOrd="1" presId="urn:microsoft.com/office/officeart/2005/8/layout/venn1"/>
    <dgm:cxn modelId="{65059C51-ECE4-4B41-BC22-17E24E8A9D02}" type="presOf" srcId="{942959D7-B8DE-435B-B31E-5B1CE0F667DB}" destId="{42F5AB45-143A-4D66-96DA-393D1C6D441A}" srcOrd="1" destOrd="0" presId="urn:microsoft.com/office/officeart/2005/8/layout/venn1"/>
    <dgm:cxn modelId="{972834DC-6A84-4F51-83A2-A416414DE293}" type="presOf" srcId="{C09DA296-02B7-4A56-B719-5C43E7963196}" destId="{E0FF8B78-1A96-4C29-B9CE-8B7473F208F9}" srcOrd="1" destOrd="0" presId="urn:microsoft.com/office/officeart/2005/8/layout/venn1"/>
    <dgm:cxn modelId="{BD512EB0-09DF-4D8C-B0E8-BB4B36EF7D0F}" srcId="{942959D7-B8DE-435B-B31E-5B1CE0F667DB}" destId="{A866BDBD-336B-4B7A-B81E-13F3EBC59C07}" srcOrd="0" destOrd="0" parTransId="{3598D644-2F69-4296-8471-7283F97CFE1C}" sibTransId="{03D55C1D-FE3D-485C-B571-559263611CCC}"/>
    <dgm:cxn modelId="{5CC00E38-8CD6-44BA-8E70-7F8EB5164FD5}" srcId="{942959D7-B8DE-435B-B31E-5B1CE0F667DB}" destId="{B9F3CA58-71B4-4EBC-8E87-E9E62FCD2772}" srcOrd="1" destOrd="0" parTransId="{558144E9-FF28-44AC-BE32-B5D6ADD8073E}" sibTransId="{BED7C840-78C5-4496-A44D-CA522904F1D6}"/>
    <dgm:cxn modelId="{2867D93A-D216-42D2-B5A2-80EEEBAD9CC3}" type="presOf" srcId="{B9F3CA58-71B4-4EBC-8E87-E9E62FCD2772}" destId="{42F5AB45-143A-4D66-96DA-393D1C6D441A}" srcOrd="1" destOrd="2" presId="urn:microsoft.com/office/officeart/2005/8/layout/venn1"/>
    <dgm:cxn modelId="{CAC60D5E-7834-4E08-A7CA-DE6177F8C4BE}" type="presOf" srcId="{B24D230D-F9B0-49C9-9AA8-3BCC1D7436D8}" destId="{F938B85D-292A-4F7A-9356-629B5C9C9DF2}" srcOrd="0" destOrd="0" presId="urn:microsoft.com/office/officeart/2005/8/layout/venn1"/>
    <dgm:cxn modelId="{C6188DC8-D035-4E23-96EC-3E041EFD0C92}" type="presOf" srcId="{4FE0B550-C58C-4666-9AC2-173AE5300456}" destId="{E0FF8B78-1A96-4C29-B9CE-8B7473F208F9}" srcOrd="1" destOrd="2" presId="urn:microsoft.com/office/officeart/2005/8/layout/venn1"/>
    <dgm:cxn modelId="{74493E34-72F0-4E2C-B9B7-B92BC64C8227}" type="presOf" srcId="{C09DA296-02B7-4A56-B719-5C43E7963196}" destId="{6501A095-42D9-41B5-A5BA-D80E3C50FBB7}" srcOrd="0" destOrd="0" presId="urn:microsoft.com/office/officeart/2005/8/layout/venn1"/>
    <dgm:cxn modelId="{1ABE7837-8AB5-49BF-88E5-1A49AB3C45BE}" srcId="{C09DA296-02B7-4A56-B719-5C43E7963196}" destId="{69848450-7935-43C9-B0A6-69F05814DACD}" srcOrd="0" destOrd="0" parTransId="{BF032CC9-46B5-4760-92EA-576EC1559B7C}" sibTransId="{5AE6360A-FACB-4F9F-84BF-A2286BBE8E3F}"/>
    <dgm:cxn modelId="{5689A541-6A34-4DF9-8786-DC3FD944F12C}" srcId="{C09DA296-02B7-4A56-B719-5C43E7963196}" destId="{4FE0B550-C58C-4666-9AC2-173AE5300456}" srcOrd="1" destOrd="0" parTransId="{40BD87A0-A0B7-488E-94D6-15DA886247C0}" sibTransId="{F0F5D5C9-DD56-476F-8055-44F82249C352}"/>
    <dgm:cxn modelId="{A8FFE2CB-5FB3-4958-A758-ED1D25686076}" type="presOf" srcId="{942959D7-B8DE-435B-B31E-5B1CE0F667DB}" destId="{2B800FD3-7A54-4576-9808-D1C6C1EB00A1}" srcOrd="0" destOrd="0" presId="urn:microsoft.com/office/officeart/2005/8/layout/venn1"/>
    <dgm:cxn modelId="{3A9109ED-61BF-46AD-8FFA-A70BE825CF9A}" type="presOf" srcId="{69848450-7935-43C9-B0A6-69F05814DACD}" destId="{E0FF8B78-1A96-4C29-B9CE-8B7473F208F9}" srcOrd="1" destOrd="1" presId="urn:microsoft.com/office/officeart/2005/8/layout/venn1"/>
    <dgm:cxn modelId="{F6F71548-9D8E-4ADD-A415-16DD986A9C8D}" type="presOf" srcId="{69848450-7935-43C9-B0A6-69F05814DACD}" destId="{6501A095-42D9-41B5-A5BA-D80E3C50FBB7}" srcOrd="0" destOrd="1" presId="urn:microsoft.com/office/officeart/2005/8/layout/venn1"/>
    <dgm:cxn modelId="{E4D201FC-118F-4235-9E6B-42DBB20FD730}" srcId="{B24D230D-F9B0-49C9-9AA8-3BCC1D7436D8}" destId="{942959D7-B8DE-435B-B31E-5B1CE0F667DB}" srcOrd="1" destOrd="0" parTransId="{F15C43AA-C911-46F9-9E7F-58905DE9D7D1}" sibTransId="{D41D5F95-3013-4DC8-B2E0-0A79F04F18D2}"/>
    <dgm:cxn modelId="{D99C4835-A083-4DB2-9A72-C447EEC52F83}" type="presParOf" srcId="{F938B85D-292A-4F7A-9356-629B5C9C9DF2}" destId="{6501A095-42D9-41B5-A5BA-D80E3C50FBB7}" srcOrd="0" destOrd="0" presId="urn:microsoft.com/office/officeart/2005/8/layout/venn1"/>
    <dgm:cxn modelId="{610A3AA5-C296-4AF2-9BA6-BAC63BA7A071}" type="presParOf" srcId="{F938B85D-292A-4F7A-9356-629B5C9C9DF2}" destId="{E0FF8B78-1A96-4C29-B9CE-8B7473F208F9}" srcOrd="1" destOrd="0" presId="urn:microsoft.com/office/officeart/2005/8/layout/venn1"/>
    <dgm:cxn modelId="{7697EF8C-622C-4A39-924E-C4D57D3FA733}" type="presParOf" srcId="{F938B85D-292A-4F7A-9356-629B5C9C9DF2}" destId="{2B800FD3-7A54-4576-9808-D1C6C1EB00A1}" srcOrd="2" destOrd="0" presId="urn:microsoft.com/office/officeart/2005/8/layout/venn1"/>
    <dgm:cxn modelId="{59B0058D-117C-421D-B690-A0336269399C}" type="presParOf" srcId="{F938B85D-292A-4F7A-9356-629B5C9C9DF2}" destId="{42F5AB45-143A-4D66-96DA-393D1C6D44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CCD4F5-C743-4A45-BE95-5460C1051A7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38828-8052-40E8-B9C1-C820586EE041}">
      <dgm:prSet custT="1"/>
      <dgm:spPr/>
      <dgm:t>
        <a:bodyPr anchor="ctr"/>
        <a:lstStyle/>
        <a:p>
          <a:pPr rtl="0"/>
          <a:r>
            <a:rPr lang="en-US" sz="2000" dirty="0" smtClean="0"/>
            <a:t>OTCs</a:t>
          </a:r>
          <a:endParaRPr lang="en-US" sz="2000" dirty="0"/>
        </a:p>
      </dgm:t>
    </dgm:pt>
    <dgm:pt modelId="{53F1EA44-D97E-4D34-BC41-9468DF6078B9}" type="parTrans" cxnId="{75B93273-BF59-46FC-AF74-8774ADAF6D44}">
      <dgm:prSet/>
      <dgm:spPr/>
      <dgm:t>
        <a:bodyPr/>
        <a:lstStyle/>
        <a:p>
          <a:endParaRPr lang="en-US"/>
        </a:p>
      </dgm:t>
    </dgm:pt>
    <dgm:pt modelId="{2CF37462-5751-4B64-BA71-25EF97E654F0}" type="sibTrans" cxnId="{75B93273-BF59-46FC-AF74-8774ADAF6D44}">
      <dgm:prSet/>
      <dgm:spPr/>
      <dgm:t>
        <a:bodyPr/>
        <a:lstStyle/>
        <a:p>
          <a:endParaRPr lang="en-US"/>
        </a:p>
      </dgm:t>
    </dgm:pt>
    <dgm:pt modelId="{F70B75F3-3797-4DE0-8630-DFBB303F64D9}">
      <dgm:prSet custT="1"/>
      <dgm:spPr/>
      <dgm:t>
        <a:bodyPr anchor="ctr"/>
        <a:lstStyle/>
        <a:p>
          <a:pPr rtl="0"/>
          <a:r>
            <a:rPr lang="en-US" sz="2000" dirty="0" smtClean="0"/>
            <a:t>DMEs</a:t>
          </a:r>
          <a:endParaRPr lang="en-US" sz="2000" dirty="0"/>
        </a:p>
      </dgm:t>
    </dgm:pt>
    <dgm:pt modelId="{562C450E-37DE-4C3E-A807-46AE7355514A}" type="parTrans" cxnId="{8B7E80CC-7E09-45E0-B223-ABE28227B671}">
      <dgm:prSet/>
      <dgm:spPr/>
      <dgm:t>
        <a:bodyPr/>
        <a:lstStyle/>
        <a:p>
          <a:endParaRPr lang="en-US"/>
        </a:p>
      </dgm:t>
    </dgm:pt>
    <dgm:pt modelId="{3771DF13-9011-4A0B-AF75-91D547B5BF84}" type="sibTrans" cxnId="{8B7E80CC-7E09-45E0-B223-ABE28227B671}">
      <dgm:prSet/>
      <dgm:spPr/>
      <dgm:t>
        <a:bodyPr/>
        <a:lstStyle/>
        <a:p>
          <a:endParaRPr lang="en-US"/>
        </a:p>
      </dgm:t>
    </dgm:pt>
    <dgm:pt modelId="{B9060682-9658-4396-97FE-34D0F61931B5}">
      <dgm:prSet custT="1"/>
      <dgm:spPr/>
      <dgm:t>
        <a:bodyPr anchor="ctr"/>
        <a:lstStyle/>
        <a:p>
          <a:pPr rtl="0"/>
          <a:r>
            <a:rPr lang="en-US" sz="2000" dirty="0" smtClean="0"/>
            <a:t>BTC</a:t>
          </a:r>
          <a:endParaRPr lang="en-US" sz="2000" dirty="0"/>
        </a:p>
      </dgm:t>
    </dgm:pt>
    <dgm:pt modelId="{2CC87AE1-DC7C-4A07-96B9-C0D3AD21EDDB}" type="parTrans" cxnId="{C3B0C76B-B552-498C-9449-2DC01DC89DE9}">
      <dgm:prSet/>
      <dgm:spPr/>
      <dgm:t>
        <a:bodyPr/>
        <a:lstStyle/>
        <a:p>
          <a:endParaRPr lang="en-US"/>
        </a:p>
      </dgm:t>
    </dgm:pt>
    <dgm:pt modelId="{D80472A1-711A-4C2F-A5AF-F37D878E953F}" type="sibTrans" cxnId="{C3B0C76B-B552-498C-9449-2DC01DC89DE9}">
      <dgm:prSet/>
      <dgm:spPr/>
      <dgm:t>
        <a:bodyPr/>
        <a:lstStyle/>
        <a:p>
          <a:endParaRPr lang="en-US"/>
        </a:p>
      </dgm:t>
    </dgm:pt>
    <dgm:pt modelId="{757C4B8C-C72C-47E0-AA98-D8F57FCC2831}">
      <dgm:prSet custT="1"/>
      <dgm:spPr/>
      <dgm:t>
        <a:bodyPr anchor="ctr"/>
        <a:lstStyle/>
        <a:p>
          <a:pPr rtl="0"/>
          <a:r>
            <a:rPr lang="en-US" sz="2000" smtClean="0"/>
            <a:t>Wound Care</a:t>
          </a:r>
          <a:endParaRPr lang="en-US" sz="2000"/>
        </a:p>
      </dgm:t>
    </dgm:pt>
    <dgm:pt modelId="{92372081-E645-4F0E-BD04-C0C07E5ABEED}" type="parTrans" cxnId="{938AFB40-81BC-4CDA-90AD-1A09914B379E}">
      <dgm:prSet/>
      <dgm:spPr/>
      <dgm:t>
        <a:bodyPr/>
        <a:lstStyle/>
        <a:p>
          <a:endParaRPr lang="en-US"/>
        </a:p>
      </dgm:t>
    </dgm:pt>
    <dgm:pt modelId="{7A6BBC28-5F0F-40DE-85F4-582D6AA94A45}" type="sibTrans" cxnId="{938AFB40-81BC-4CDA-90AD-1A09914B379E}">
      <dgm:prSet/>
      <dgm:spPr/>
      <dgm:t>
        <a:bodyPr/>
        <a:lstStyle/>
        <a:p>
          <a:endParaRPr lang="en-US"/>
        </a:p>
      </dgm:t>
    </dgm:pt>
    <dgm:pt modelId="{3F344438-0E4F-4366-AFFB-4A9FF45A7E30}">
      <dgm:prSet custT="1"/>
      <dgm:spPr/>
      <dgm:t>
        <a:bodyPr anchor="ctr"/>
        <a:lstStyle/>
        <a:p>
          <a:pPr rtl="0"/>
          <a:r>
            <a:rPr lang="en-US" sz="2000" dirty="0" smtClean="0"/>
            <a:t>Supplements</a:t>
          </a:r>
          <a:endParaRPr lang="en-US" sz="2000" dirty="0"/>
        </a:p>
      </dgm:t>
    </dgm:pt>
    <dgm:pt modelId="{85CA02AF-0204-4291-A7F2-3114B8B53258}" type="parTrans" cxnId="{0456F8A5-E9E2-4CC0-B8D6-EF5B804AAF5F}">
      <dgm:prSet/>
      <dgm:spPr/>
      <dgm:t>
        <a:bodyPr/>
        <a:lstStyle/>
        <a:p>
          <a:endParaRPr lang="en-US"/>
        </a:p>
      </dgm:t>
    </dgm:pt>
    <dgm:pt modelId="{97924908-D524-443C-934B-E03FDD375B81}" type="sibTrans" cxnId="{0456F8A5-E9E2-4CC0-B8D6-EF5B804AAF5F}">
      <dgm:prSet/>
      <dgm:spPr/>
      <dgm:t>
        <a:bodyPr/>
        <a:lstStyle/>
        <a:p>
          <a:endParaRPr lang="en-US"/>
        </a:p>
      </dgm:t>
    </dgm:pt>
    <dgm:pt modelId="{F078EF5B-8386-4257-8D24-963190ED55A5}" type="pres">
      <dgm:prSet presAssocID="{1FCCD4F5-C743-4A45-BE95-5460C1051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DB165-2945-412A-A69E-2E1F47388EBC}" type="pres">
      <dgm:prSet presAssocID="{1FCCD4F5-C743-4A45-BE95-5460C1051A76}" presName="bkgdShp" presStyleLbl="alignAccFollowNode1" presStyleIdx="0" presStyleCnt="1"/>
      <dgm:spPr/>
    </dgm:pt>
    <dgm:pt modelId="{407774B5-74BC-48D1-8BB6-F6EAC392C3DC}" type="pres">
      <dgm:prSet presAssocID="{1FCCD4F5-C743-4A45-BE95-5460C1051A76}" presName="linComp" presStyleCnt="0"/>
      <dgm:spPr/>
    </dgm:pt>
    <dgm:pt modelId="{5163CA14-4E86-4874-8297-5DFBA6C87F91}" type="pres">
      <dgm:prSet presAssocID="{08138828-8052-40E8-B9C1-C820586EE041}" presName="compNode" presStyleCnt="0"/>
      <dgm:spPr/>
    </dgm:pt>
    <dgm:pt modelId="{FB7037FE-D5C6-46F1-9476-D17EBB392B09}" type="pres">
      <dgm:prSet presAssocID="{08138828-8052-40E8-B9C1-C820586EE0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832F5-3F61-4F12-BA34-B9DC5A19F2CF}" type="pres">
      <dgm:prSet presAssocID="{08138828-8052-40E8-B9C1-C820586EE041}" presName="invisiNode" presStyleLbl="node1" presStyleIdx="0" presStyleCnt="5"/>
      <dgm:spPr/>
    </dgm:pt>
    <dgm:pt modelId="{1502E5A8-6934-417D-B316-C2C6FAD60EE0}" type="pres">
      <dgm:prSet presAssocID="{08138828-8052-40E8-B9C1-C820586EE04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034C5F2-E922-4280-B736-98F955F8594F}" type="pres">
      <dgm:prSet presAssocID="{2CF37462-5751-4B64-BA71-25EF97E654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A17946-A481-4A4C-A84E-16B5C4C66350}" type="pres">
      <dgm:prSet presAssocID="{F70B75F3-3797-4DE0-8630-DFBB303F64D9}" presName="compNode" presStyleCnt="0"/>
      <dgm:spPr/>
    </dgm:pt>
    <dgm:pt modelId="{D0D726D0-8C44-4A0E-AF2D-C15DB6ADC1E9}" type="pres">
      <dgm:prSet presAssocID="{F70B75F3-3797-4DE0-8630-DFBB303F64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5E80F-8610-4EBC-BD9B-BBE790CA2990}" type="pres">
      <dgm:prSet presAssocID="{F70B75F3-3797-4DE0-8630-DFBB303F64D9}" presName="invisiNode" presStyleLbl="node1" presStyleIdx="1" presStyleCnt="5"/>
      <dgm:spPr/>
    </dgm:pt>
    <dgm:pt modelId="{B0727EB0-E028-48E7-869F-A76EFCD78A3B}" type="pres">
      <dgm:prSet presAssocID="{F70B75F3-3797-4DE0-8630-DFBB303F64D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F1CFF63-18C9-4A8A-BB9F-8E165AD306B9}" type="pres">
      <dgm:prSet presAssocID="{3771DF13-9011-4A0B-AF75-91D547B5BF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54A90E-5082-408D-86A4-61ADC2F8271C}" type="pres">
      <dgm:prSet presAssocID="{B9060682-9658-4396-97FE-34D0F61931B5}" presName="compNode" presStyleCnt="0"/>
      <dgm:spPr/>
    </dgm:pt>
    <dgm:pt modelId="{56C9F3E1-8B88-4FC5-A2D6-EBD63C2EAAB9}" type="pres">
      <dgm:prSet presAssocID="{B9060682-9658-4396-97FE-34D0F61931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BD2DD-11CE-4647-9B60-38D453BFFBC3}" type="pres">
      <dgm:prSet presAssocID="{B9060682-9658-4396-97FE-34D0F61931B5}" presName="invisiNode" presStyleLbl="node1" presStyleIdx="2" presStyleCnt="5"/>
      <dgm:spPr/>
    </dgm:pt>
    <dgm:pt modelId="{EB55F858-DA2F-486E-AED2-E1198171B030}" type="pres">
      <dgm:prSet presAssocID="{B9060682-9658-4396-97FE-34D0F61931B5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18CAA34-E53B-4A9D-B3A9-9EFD8FE2300E}" type="pres">
      <dgm:prSet presAssocID="{D80472A1-711A-4C2F-A5AF-F37D878E95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44D3C-5D64-4D04-955E-99CFCFAD6B0F}" type="pres">
      <dgm:prSet presAssocID="{757C4B8C-C72C-47E0-AA98-D8F57FCC2831}" presName="compNode" presStyleCnt="0"/>
      <dgm:spPr/>
    </dgm:pt>
    <dgm:pt modelId="{203FC2D9-3699-45DF-976F-A85A48F4D79D}" type="pres">
      <dgm:prSet presAssocID="{757C4B8C-C72C-47E0-AA98-D8F57FCC28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4F3F0-D452-492E-B1DC-722F8EFEF55C}" type="pres">
      <dgm:prSet presAssocID="{757C4B8C-C72C-47E0-AA98-D8F57FCC2831}" presName="invisiNode" presStyleLbl="node1" presStyleIdx="3" presStyleCnt="5"/>
      <dgm:spPr/>
    </dgm:pt>
    <dgm:pt modelId="{40D20F4E-645B-451B-A6F8-86FA6C481054}" type="pres">
      <dgm:prSet presAssocID="{757C4B8C-C72C-47E0-AA98-D8F57FCC283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F2F08E9-6200-4926-8066-170E4CF198C3}" type="pres">
      <dgm:prSet presAssocID="{7A6BBC28-5F0F-40DE-85F4-582D6AA94A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64BEBE-B1F6-4D15-837E-0F17240CA3F7}" type="pres">
      <dgm:prSet presAssocID="{3F344438-0E4F-4366-AFFB-4A9FF45A7E30}" presName="compNode" presStyleCnt="0"/>
      <dgm:spPr/>
    </dgm:pt>
    <dgm:pt modelId="{F99AE09D-69FB-48BE-98DE-302C4D634D1B}" type="pres">
      <dgm:prSet presAssocID="{3F344438-0E4F-4366-AFFB-4A9FF45A7E30}" presName="node" presStyleLbl="node1" presStyleIdx="4" presStyleCnt="5" custScaleX="152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1607E-60AB-4628-B904-15DE6C4C1738}" type="pres">
      <dgm:prSet presAssocID="{3F344438-0E4F-4366-AFFB-4A9FF45A7E30}" presName="invisiNode" presStyleLbl="node1" presStyleIdx="4" presStyleCnt="5"/>
      <dgm:spPr/>
    </dgm:pt>
    <dgm:pt modelId="{D47C49D7-5128-4D68-B5E5-DA53910594BD}" type="pres">
      <dgm:prSet presAssocID="{3F344438-0E4F-4366-AFFB-4A9FF45A7E3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38AFB40-81BC-4CDA-90AD-1A09914B379E}" srcId="{1FCCD4F5-C743-4A45-BE95-5460C1051A76}" destId="{757C4B8C-C72C-47E0-AA98-D8F57FCC2831}" srcOrd="3" destOrd="0" parTransId="{92372081-E645-4F0E-BD04-C0C07E5ABEED}" sibTransId="{7A6BBC28-5F0F-40DE-85F4-582D6AA94A45}"/>
    <dgm:cxn modelId="{C3B0C76B-B552-498C-9449-2DC01DC89DE9}" srcId="{1FCCD4F5-C743-4A45-BE95-5460C1051A76}" destId="{B9060682-9658-4396-97FE-34D0F61931B5}" srcOrd="2" destOrd="0" parTransId="{2CC87AE1-DC7C-4A07-96B9-C0D3AD21EDDB}" sibTransId="{D80472A1-711A-4C2F-A5AF-F37D878E953F}"/>
    <dgm:cxn modelId="{6B299B9E-4F67-4A5C-A619-FDBAAC9D9E6F}" type="presOf" srcId="{08138828-8052-40E8-B9C1-C820586EE041}" destId="{FB7037FE-D5C6-46F1-9476-D17EBB392B09}" srcOrd="0" destOrd="0" presId="urn:microsoft.com/office/officeart/2005/8/layout/pList2"/>
    <dgm:cxn modelId="{6474209F-C738-4CA8-BB39-637E3BFA6615}" type="presOf" srcId="{1FCCD4F5-C743-4A45-BE95-5460C1051A76}" destId="{F078EF5B-8386-4257-8D24-963190ED55A5}" srcOrd="0" destOrd="0" presId="urn:microsoft.com/office/officeart/2005/8/layout/pList2"/>
    <dgm:cxn modelId="{5AA0FD87-307E-4A68-80C1-770D784DB292}" type="presOf" srcId="{B9060682-9658-4396-97FE-34D0F61931B5}" destId="{56C9F3E1-8B88-4FC5-A2D6-EBD63C2EAAB9}" srcOrd="0" destOrd="0" presId="urn:microsoft.com/office/officeart/2005/8/layout/pList2"/>
    <dgm:cxn modelId="{1C01A83F-CA63-4DCD-8C9E-E1897650FC8F}" type="presOf" srcId="{F70B75F3-3797-4DE0-8630-DFBB303F64D9}" destId="{D0D726D0-8C44-4A0E-AF2D-C15DB6ADC1E9}" srcOrd="0" destOrd="0" presId="urn:microsoft.com/office/officeart/2005/8/layout/pList2"/>
    <dgm:cxn modelId="{C28C6130-BDE2-4E7B-AA0D-0942D2CF3BE4}" type="presOf" srcId="{3F344438-0E4F-4366-AFFB-4A9FF45A7E30}" destId="{F99AE09D-69FB-48BE-98DE-302C4D634D1B}" srcOrd="0" destOrd="0" presId="urn:microsoft.com/office/officeart/2005/8/layout/pList2"/>
    <dgm:cxn modelId="{72D8DCD3-E524-43D8-B7AC-E1BFC99783F9}" type="presOf" srcId="{D80472A1-711A-4C2F-A5AF-F37D878E953F}" destId="{918CAA34-E53B-4A9D-B3A9-9EFD8FE2300E}" srcOrd="0" destOrd="0" presId="urn:microsoft.com/office/officeart/2005/8/layout/pList2"/>
    <dgm:cxn modelId="{0456F8A5-E9E2-4CC0-B8D6-EF5B804AAF5F}" srcId="{1FCCD4F5-C743-4A45-BE95-5460C1051A76}" destId="{3F344438-0E4F-4366-AFFB-4A9FF45A7E30}" srcOrd="4" destOrd="0" parTransId="{85CA02AF-0204-4291-A7F2-3114B8B53258}" sibTransId="{97924908-D524-443C-934B-E03FDD375B81}"/>
    <dgm:cxn modelId="{8B7E80CC-7E09-45E0-B223-ABE28227B671}" srcId="{1FCCD4F5-C743-4A45-BE95-5460C1051A76}" destId="{F70B75F3-3797-4DE0-8630-DFBB303F64D9}" srcOrd="1" destOrd="0" parTransId="{562C450E-37DE-4C3E-A807-46AE7355514A}" sibTransId="{3771DF13-9011-4A0B-AF75-91D547B5BF84}"/>
    <dgm:cxn modelId="{D211142F-AABD-4102-828E-4FF6D0E68F70}" type="presOf" srcId="{757C4B8C-C72C-47E0-AA98-D8F57FCC2831}" destId="{203FC2D9-3699-45DF-976F-A85A48F4D79D}" srcOrd="0" destOrd="0" presId="urn:microsoft.com/office/officeart/2005/8/layout/pList2"/>
    <dgm:cxn modelId="{6BC17C94-534C-4EE6-9B68-7514A8160283}" type="presOf" srcId="{3771DF13-9011-4A0B-AF75-91D547B5BF84}" destId="{4F1CFF63-18C9-4A8A-BB9F-8E165AD306B9}" srcOrd="0" destOrd="0" presId="urn:microsoft.com/office/officeart/2005/8/layout/pList2"/>
    <dgm:cxn modelId="{75B93273-BF59-46FC-AF74-8774ADAF6D44}" srcId="{1FCCD4F5-C743-4A45-BE95-5460C1051A76}" destId="{08138828-8052-40E8-B9C1-C820586EE041}" srcOrd="0" destOrd="0" parTransId="{53F1EA44-D97E-4D34-BC41-9468DF6078B9}" sibTransId="{2CF37462-5751-4B64-BA71-25EF97E654F0}"/>
    <dgm:cxn modelId="{5F3CE8CA-D4A5-43EF-8099-2447DBBA38A8}" type="presOf" srcId="{2CF37462-5751-4B64-BA71-25EF97E654F0}" destId="{E034C5F2-E922-4280-B736-98F955F8594F}" srcOrd="0" destOrd="0" presId="urn:microsoft.com/office/officeart/2005/8/layout/pList2"/>
    <dgm:cxn modelId="{F2D0BC3A-45D7-4AAA-B62A-FF1EC6741FB0}" type="presOf" srcId="{7A6BBC28-5F0F-40DE-85F4-582D6AA94A45}" destId="{1F2F08E9-6200-4926-8066-170E4CF198C3}" srcOrd="0" destOrd="0" presId="urn:microsoft.com/office/officeart/2005/8/layout/pList2"/>
    <dgm:cxn modelId="{14359529-A90D-4BE3-AD76-E9999B51D520}" type="presParOf" srcId="{F078EF5B-8386-4257-8D24-963190ED55A5}" destId="{974DB165-2945-412A-A69E-2E1F47388EBC}" srcOrd="0" destOrd="0" presId="urn:microsoft.com/office/officeart/2005/8/layout/pList2"/>
    <dgm:cxn modelId="{89B6BC16-8070-46D5-B8A8-BB3C88114594}" type="presParOf" srcId="{F078EF5B-8386-4257-8D24-963190ED55A5}" destId="{407774B5-74BC-48D1-8BB6-F6EAC392C3DC}" srcOrd="1" destOrd="0" presId="urn:microsoft.com/office/officeart/2005/8/layout/pList2"/>
    <dgm:cxn modelId="{7BBB31B9-1C5E-4AFB-AA0E-562356DC2410}" type="presParOf" srcId="{407774B5-74BC-48D1-8BB6-F6EAC392C3DC}" destId="{5163CA14-4E86-4874-8297-5DFBA6C87F91}" srcOrd="0" destOrd="0" presId="urn:microsoft.com/office/officeart/2005/8/layout/pList2"/>
    <dgm:cxn modelId="{85CCDB3F-A81E-4034-A3AB-81E353F16CE9}" type="presParOf" srcId="{5163CA14-4E86-4874-8297-5DFBA6C87F91}" destId="{FB7037FE-D5C6-46F1-9476-D17EBB392B09}" srcOrd="0" destOrd="0" presId="urn:microsoft.com/office/officeart/2005/8/layout/pList2"/>
    <dgm:cxn modelId="{DF8EFA92-9C26-4F09-B95F-935D1A4D32C8}" type="presParOf" srcId="{5163CA14-4E86-4874-8297-5DFBA6C87F91}" destId="{68C832F5-3F61-4F12-BA34-B9DC5A19F2CF}" srcOrd="1" destOrd="0" presId="urn:microsoft.com/office/officeart/2005/8/layout/pList2"/>
    <dgm:cxn modelId="{3206D646-673A-4AD3-BE9C-66C17987B316}" type="presParOf" srcId="{5163CA14-4E86-4874-8297-5DFBA6C87F91}" destId="{1502E5A8-6934-417D-B316-C2C6FAD60EE0}" srcOrd="2" destOrd="0" presId="urn:microsoft.com/office/officeart/2005/8/layout/pList2"/>
    <dgm:cxn modelId="{ED6F8CF7-7A9C-4280-89EC-0E4EE17C3256}" type="presParOf" srcId="{407774B5-74BC-48D1-8BB6-F6EAC392C3DC}" destId="{E034C5F2-E922-4280-B736-98F955F8594F}" srcOrd="1" destOrd="0" presId="urn:microsoft.com/office/officeart/2005/8/layout/pList2"/>
    <dgm:cxn modelId="{3CB7C83E-CFF4-48A2-A663-19D56725FE0A}" type="presParOf" srcId="{407774B5-74BC-48D1-8BB6-F6EAC392C3DC}" destId="{60A17946-A481-4A4C-A84E-16B5C4C66350}" srcOrd="2" destOrd="0" presId="urn:microsoft.com/office/officeart/2005/8/layout/pList2"/>
    <dgm:cxn modelId="{7D909690-F535-428C-B88F-8C2B14AA08DE}" type="presParOf" srcId="{60A17946-A481-4A4C-A84E-16B5C4C66350}" destId="{D0D726D0-8C44-4A0E-AF2D-C15DB6ADC1E9}" srcOrd="0" destOrd="0" presId="urn:microsoft.com/office/officeart/2005/8/layout/pList2"/>
    <dgm:cxn modelId="{7078FCE2-E790-49A1-9C7C-7F4E0AABBF70}" type="presParOf" srcId="{60A17946-A481-4A4C-A84E-16B5C4C66350}" destId="{1E25E80F-8610-4EBC-BD9B-BBE790CA2990}" srcOrd="1" destOrd="0" presId="urn:microsoft.com/office/officeart/2005/8/layout/pList2"/>
    <dgm:cxn modelId="{D46CA649-5FA3-4AE7-905C-AD15D2E4E05B}" type="presParOf" srcId="{60A17946-A481-4A4C-A84E-16B5C4C66350}" destId="{B0727EB0-E028-48E7-869F-A76EFCD78A3B}" srcOrd="2" destOrd="0" presId="urn:microsoft.com/office/officeart/2005/8/layout/pList2"/>
    <dgm:cxn modelId="{2E66ED63-1819-4411-9B89-EB7841E20CB3}" type="presParOf" srcId="{407774B5-74BC-48D1-8BB6-F6EAC392C3DC}" destId="{4F1CFF63-18C9-4A8A-BB9F-8E165AD306B9}" srcOrd="3" destOrd="0" presId="urn:microsoft.com/office/officeart/2005/8/layout/pList2"/>
    <dgm:cxn modelId="{B1D03116-F895-4BE0-A36A-6A9A90EB073E}" type="presParOf" srcId="{407774B5-74BC-48D1-8BB6-F6EAC392C3DC}" destId="{9354A90E-5082-408D-86A4-61ADC2F8271C}" srcOrd="4" destOrd="0" presId="urn:microsoft.com/office/officeart/2005/8/layout/pList2"/>
    <dgm:cxn modelId="{7A487018-D763-4FC6-9660-2391CC15F427}" type="presParOf" srcId="{9354A90E-5082-408D-86A4-61ADC2F8271C}" destId="{56C9F3E1-8B88-4FC5-A2D6-EBD63C2EAAB9}" srcOrd="0" destOrd="0" presId="urn:microsoft.com/office/officeart/2005/8/layout/pList2"/>
    <dgm:cxn modelId="{89DFF95A-F077-4D30-9197-F206CA2AD667}" type="presParOf" srcId="{9354A90E-5082-408D-86A4-61ADC2F8271C}" destId="{60BBD2DD-11CE-4647-9B60-38D453BFFBC3}" srcOrd="1" destOrd="0" presId="urn:microsoft.com/office/officeart/2005/8/layout/pList2"/>
    <dgm:cxn modelId="{073FC474-DE2F-49DD-9143-686DBF890778}" type="presParOf" srcId="{9354A90E-5082-408D-86A4-61ADC2F8271C}" destId="{EB55F858-DA2F-486E-AED2-E1198171B030}" srcOrd="2" destOrd="0" presId="urn:microsoft.com/office/officeart/2005/8/layout/pList2"/>
    <dgm:cxn modelId="{0CF7A8F7-07D3-4DC9-8730-8C92BDFAFFDD}" type="presParOf" srcId="{407774B5-74BC-48D1-8BB6-F6EAC392C3DC}" destId="{918CAA34-E53B-4A9D-B3A9-9EFD8FE2300E}" srcOrd="5" destOrd="0" presId="urn:microsoft.com/office/officeart/2005/8/layout/pList2"/>
    <dgm:cxn modelId="{1F46725C-2135-40EC-8BDA-A0706A4E880E}" type="presParOf" srcId="{407774B5-74BC-48D1-8BB6-F6EAC392C3DC}" destId="{C7044D3C-5D64-4D04-955E-99CFCFAD6B0F}" srcOrd="6" destOrd="0" presId="urn:microsoft.com/office/officeart/2005/8/layout/pList2"/>
    <dgm:cxn modelId="{9FEAB365-3BB1-42F7-9E8D-AA13429EFADE}" type="presParOf" srcId="{C7044D3C-5D64-4D04-955E-99CFCFAD6B0F}" destId="{203FC2D9-3699-45DF-976F-A85A48F4D79D}" srcOrd="0" destOrd="0" presId="urn:microsoft.com/office/officeart/2005/8/layout/pList2"/>
    <dgm:cxn modelId="{6E494B47-F6AC-4005-889F-D041ACF0EE9D}" type="presParOf" srcId="{C7044D3C-5D64-4D04-955E-99CFCFAD6B0F}" destId="{1574F3F0-D452-492E-B1DC-722F8EFEF55C}" srcOrd="1" destOrd="0" presId="urn:microsoft.com/office/officeart/2005/8/layout/pList2"/>
    <dgm:cxn modelId="{00DA3D13-18F0-4C38-9C38-EDB9F3DEAA74}" type="presParOf" srcId="{C7044D3C-5D64-4D04-955E-99CFCFAD6B0F}" destId="{40D20F4E-645B-451B-A6F8-86FA6C481054}" srcOrd="2" destOrd="0" presId="urn:microsoft.com/office/officeart/2005/8/layout/pList2"/>
    <dgm:cxn modelId="{AF6621B2-EB02-4BEF-A850-2136AEBB0E58}" type="presParOf" srcId="{407774B5-74BC-48D1-8BB6-F6EAC392C3DC}" destId="{1F2F08E9-6200-4926-8066-170E4CF198C3}" srcOrd="7" destOrd="0" presId="urn:microsoft.com/office/officeart/2005/8/layout/pList2"/>
    <dgm:cxn modelId="{425B0A86-C53A-4946-A017-4EC6D9CA2281}" type="presParOf" srcId="{407774B5-74BC-48D1-8BB6-F6EAC392C3DC}" destId="{4964BEBE-B1F6-4D15-837E-0F17240CA3F7}" srcOrd="8" destOrd="0" presId="urn:microsoft.com/office/officeart/2005/8/layout/pList2"/>
    <dgm:cxn modelId="{AF035F35-4514-4DA9-8B0B-7F6E31428313}" type="presParOf" srcId="{4964BEBE-B1F6-4D15-837E-0F17240CA3F7}" destId="{F99AE09D-69FB-48BE-98DE-302C4D634D1B}" srcOrd="0" destOrd="0" presId="urn:microsoft.com/office/officeart/2005/8/layout/pList2"/>
    <dgm:cxn modelId="{5ABC1546-E55B-415C-9994-EA7C3DF9830B}" type="presParOf" srcId="{4964BEBE-B1F6-4D15-837E-0F17240CA3F7}" destId="{7E01607E-60AB-4628-B904-15DE6C4C1738}" srcOrd="1" destOrd="0" presId="urn:microsoft.com/office/officeart/2005/8/layout/pList2"/>
    <dgm:cxn modelId="{AB0D605C-2170-4D74-A4E1-FBABC0ECB26B}" type="presParOf" srcId="{4964BEBE-B1F6-4D15-837E-0F17240CA3F7}" destId="{D47C49D7-5128-4D68-B5E5-DA53910594B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A87980-49F2-4467-993A-CDF605E8F1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CACAA-E7EC-48FA-944C-D092A4A312BD}">
      <dgm:prSet/>
      <dgm:spPr/>
      <dgm:t>
        <a:bodyPr/>
        <a:lstStyle/>
        <a:p>
          <a:pPr rtl="0"/>
          <a:r>
            <a:rPr lang="en-US" dirty="0" smtClean="0"/>
            <a:t>Questions</a:t>
          </a:r>
          <a:endParaRPr lang="en-US" dirty="0"/>
        </a:p>
      </dgm:t>
    </dgm:pt>
    <dgm:pt modelId="{1B5DCCF0-6D8F-4589-8A5C-7C61C6C61EE6}" type="parTrans" cxnId="{1B186C67-0C72-4C22-B858-3831350462FB}">
      <dgm:prSet/>
      <dgm:spPr/>
      <dgm:t>
        <a:bodyPr/>
        <a:lstStyle/>
        <a:p>
          <a:endParaRPr lang="en-US"/>
        </a:p>
      </dgm:t>
    </dgm:pt>
    <dgm:pt modelId="{50BCB966-4B3D-4435-9449-DE1B06D949CC}" type="sibTrans" cxnId="{1B186C67-0C72-4C22-B858-3831350462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056BAAF0-5596-47C2-AE21-0F3D55E4C808}">
      <dgm:prSet/>
      <dgm:spPr/>
      <dgm:t>
        <a:bodyPr/>
        <a:lstStyle/>
        <a:p>
          <a:pPr rtl="0"/>
          <a:r>
            <a:rPr lang="en-US" dirty="0" smtClean="0"/>
            <a:t>Immunizations – must be certified</a:t>
          </a:r>
          <a:endParaRPr lang="en-US" dirty="0"/>
        </a:p>
      </dgm:t>
    </dgm:pt>
    <dgm:pt modelId="{C195F497-05E4-4CFD-98AD-279BCB653932}" type="parTrans" cxnId="{4FDFA9D7-E325-4717-9BD0-84B26DFD41A1}">
      <dgm:prSet/>
      <dgm:spPr/>
      <dgm:t>
        <a:bodyPr/>
        <a:lstStyle/>
        <a:p>
          <a:endParaRPr lang="en-US"/>
        </a:p>
      </dgm:t>
    </dgm:pt>
    <dgm:pt modelId="{E6E8AD69-742C-4D7F-83AF-5973C240840F}" type="sibTrans" cxnId="{4FDFA9D7-E325-4717-9BD0-84B26DFD41A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63EE59D-11A0-4396-8A81-9B97C180AF0D}">
      <dgm:prSet/>
      <dgm:spPr/>
      <dgm:t>
        <a:bodyPr/>
        <a:lstStyle/>
        <a:p>
          <a:pPr rtl="0"/>
          <a:r>
            <a:rPr lang="en-US" smtClean="0"/>
            <a:t>Screenings</a:t>
          </a:r>
          <a:endParaRPr lang="en-US"/>
        </a:p>
      </dgm:t>
    </dgm:pt>
    <dgm:pt modelId="{EAAFA001-1898-4BFA-AE31-00E28F4A8BFD}" type="parTrans" cxnId="{C85FC952-E27C-4187-8C28-2D0CEB056ADC}">
      <dgm:prSet/>
      <dgm:spPr/>
      <dgm:t>
        <a:bodyPr/>
        <a:lstStyle/>
        <a:p>
          <a:endParaRPr lang="en-US"/>
        </a:p>
      </dgm:t>
    </dgm:pt>
    <dgm:pt modelId="{FBC6687B-600C-4E86-BF8E-4309E247DF67}" type="sibTrans" cxnId="{C85FC952-E27C-4187-8C28-2D0CEB056AD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DEBC950-CCE1-4363-9869-9333F9811A4B}">
      <dgm:prSet/>
      <dgm:spPr/>
      <dgm:t>
        <a:bodyPr/>
        <a:lstStyle/>
        <a:p>
          <a:pPr rtl="0"/>
          <a:r>
            <a:rPr lang="en-US" dirty="0" smtClean="0"/>
            <a:t>Education</a:t>
          </a:r>
          <a:endParaRPr lang="en-US" dirty="0"/>
        </a:p>
      </dgm:t>
    </dgm:pt>
    <dgm:pt modelId="{21782706-0950-430F-91BB-8A6739B62AB0}" type="parTrans" cxnId="{594DEB0C-75BE-4B57-B2F0-2AF753C276A1}">
      <dgm:prSet/>
      <dgm:spPr/>
      <dgm:t>
        <a:bodyPr/>
        <a:lstStyle/>
        <a:p>
          <a:endParaRPr lang="en-US"/>
        </a:p>
      </dgm:t>
    </dgm:pt>
    <dgm:pt modelId="{B8CF5E35-E0E5-47F1-BE02-6E6F997BF87D}" type="sibTrans" cxnId="{594DEB0C-75BE-4B57-B2F0-2AF753C276A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0CBBA91D-9C1B-4834-A74B-9152BF5A2CB7}">
      <dgm:prSet/>
      <dgm:spPr/>
      <dgm:t>
        <a:bodyPr/>
        <a:lstStyle/>
        <a:p>
          <a:pPr rtl="0"/>
          <a:r>
            <a:rPr lang="en-US" dirty="0" smtClean="0"/>
            <a:t>MTM! (APPEs)</a:t>
          </a:r>
          <a:endParaRPr lang="en-US" dirty="0"/>
        </a:p>
      </dgm:t>
    </dgm:pt>
    <dgm:pt modelId="{77CB9175-9233-4DB8-BE8B-4B2FA7FEFA34}" type="parTrans" cxnId="{8123BDC4-F8FB-4BC4-8BB4-DBDC2F6AD404}">
      <dgm:prSet/>
      <dgm:spPr/>
      <dgm:t>
        <a:bodyPr/>
        <a:lstStyle/>
        <a:p>
          <a:endParaRPr lang="en-US"/>
        </a:p>
      </dgm:t>
    </dgm:pt>
    <dgm:pt modelId="{6E1F1DF4-89B6-45E4-83B5-5DCEFA112318}" type="sibTrans" cxnId="{8123BDC4-F8FB-4BC4-8BB4-DBDC2F6AD40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4F1663-BD0E-4F10-84E8-CB16C67DD193}">
      <dgm:prSet/>
      <dgm:spPr/>
      <dgm:t>
        <a:bodyPr/>
        <a:lstStyle/>
        <a:p>
          <a:pPr rtl="0"/>
          <a:endParaRPr lang="en-US"/>
        </a:p>
      </dgm:t>
    </dgm:pt>
    <dgm:pt modelId="{4EA8EB12-338E-43AB-88C3-B1780391F95C}" type="parTrans" cxnId="{43E8220D-0052-4B74-B642-40762F5C0A98}">
      <dgm:prSet/>
      <dgm:spPr/>
      <dgm:t>
        <a:bodyPr/>
        <a:lstStyle/>
        <a:p>
          <a:endParaRPr lang="en-US"/>
        </a:p>
      </dgm:t>
    </dgm:pt>
    <dgm:pt modelId="{55F29F48-7670-4BBB-B448-2DF3E9B61091}" type="sibTrans" cxnId="{43E8220D-0052-4B74-B642-40762F5C0A98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6ADC87-A30D-44B0-931B-CFB339728E6E}" type="pres">
      <dgm:prSet presAssocID="{A5A87980-49F2-4467-993A-CDF605E8F1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D92D11-5141-4375-9649-1ACADBC6BD6E}" type="pres">
      <dgm:prSet presAssocID="{A5A87980-49F2-4467-993A-CDF605E8F1CE}" presName="Name1" presStyleCnt="0"/>
      <dgm:spPr/>
    </dgm:pt>
    <dgm:pt modelId="{6A0121CB-E172-49A5-848C-E9211AA6B8AA}" type="pres">
      <dgm:prSet presAssocID="{55F29F48-7670-4BBB-B448-2DF3E9B61091}" presName="picture_1" presStyleCnt="0"/>
      <dgm:spPr/>
    </dgm:pt>
    <dgm:pt modelId="{40A9F7CE-0BF9-4856-9B6E-039CD7C6C2E5}" type="pres">
      <dgm:prSet presAssocID="{55F29F48-7670-4BBB-B448-2DF3E9B61091}" presName="pictureRepeatNode" presStyleLbl="alignImgPlace1" presStyleIdx="0" presStyleCnt="6"/>
      <dgm:spPr/>
      <dgm:t>
        <a:bodyPr/>
        <a:lstStyle/>
        <a:p>
          <a:endParaRPr lang="en-US"/>
        </a:p>
      </dgm:t>
    </dgm:pt>
    <dgm:pt modelId="{87A12B83-442B-41C3-AAAE-A366E222C3A3}" type="pres">
      <dgm:prSet presAssocID="{BD4F1663-BD0E-4F10-84E8-CB16C67DD19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B6A3E-E541-45EC-98A2-94294E1CE84E}" type="pres">
      <dgm:prSet presAssocID="{50BCB966-4B3D-4435-9449-DE1B06D949CC}" presName="picture_2" presStyleCnt="0"/>
      <dgm:spPr/>
    </dgm:pt>
    <dgm:pt modelId="{C5053E2C-9702-4ECF-ADD2-25549D15B80E}" type="pres">
      <dgm:prSet presAssocID="{50BCB966-4B3D-4435-9449-DE1B06D949CC}" presName="pictureRepeatNode" presStyleLbl="alignImgPlace1" presStyleIdx="1" presStyleCnt="6"/>
      <dgm:spPr/>
      <dgm:t>
        <a:bodyPr/>
        <a:lstStyle/>
        <a:p>
          <a:endParaRPr lang="en-US"/>
        </a:p>
      </dgm:t>
    </dgm:pt>
    <dgm:pt modelId="{6155C529-23F9-40A0-B295-C5947DC096E2}" type="pres">
      <dgm:prSet presAssocID="{D4CCACAA-E7EC-48FA-944C-D092A4A312BD}" presName="line_2" presStyleLbl="parChTrans1D1" presStyleIdx="0" presStyleCnt="5"/>
      <dgm:spPr/>
    </dgm:pt>
    <dgm:pt modelId="{321D5E43-8B1A-48E0-8C98-805E4C50663C}" type="pres">
      <dgm:prSet presAssocID="{D4CCACAA-E7EC-48FA-944C-D092A4A312BD}" presName="textparent_2" presStyleLbl="node1" presStyleIdx="0" presStyleCnt="0"/>
      <dgm:spPr/>
    </dgm:pt>
    <dgm:pt modelId="{B5FB8B17-4BB8-437F-A3E0-0EDC2168540A}" type="pres">
      <dgm:prSet presAssocID="{D4CCACAA-E7EC-48FA-944C-D092A4A312BD}" presName="text_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5A0C7-0593-4246-8EB2-7EA0EDEE94DF}" type="pres">
      <dgm:prSet presAssocID="{E6E8AD69-742C-4D7F-83AF-5973C240840F}" presName="picture_3" presStyleCnt="0"/>
      <dgm:spPr/>
    </dgm:pt>
    <dgm:pt modelId="{A987497A-77F3-42D1-B84F-0583D3D1FE45}" type="pres">
      <dgm:prSet presAssocID="{E6E8AD69-742C-4D7F-83AF-5973C240840F}" presName="pictureRepeatNode" presStyleLbl="alignImgPlace1" presStyleIdx="2" presStyleCnt="6"/>
      <dgm:spPr/>
      <dgm:t>
        <a:bodyPr/>
        <a:lstStyle/>
        <a:p>
          <a:endParaRPr lang="en-US"/>
        </a:p>
      </dgm:t>
    </dgm:pt>
    <dgm:pt modelId="{2F76F4C7-43F6-46D2-BC6F-79087147BB7F}" type="pres">
      <dgm:prSet presAssocID="{056BAAF0-5596-47C2-AE21-0F3D55E4C808}" presName="line_3" presStyleLbl="parChTrans1D1" presStyleIdx="1" presStyleCnt="5"/>
      <dgm:spPr/>
    </dgm:pt>
    <dgm:pt modelId="{0FB0EFE4-E111-4B9C-8396-9B2293C23B18}" type="pres">
      <dgm:prSet presAssocID="{056BAAF0-5596-47C2-AE21-0F3D55E4C808}" presName="textparent_3" presStyleLbl="node1" presStyleIdx="0" presStyleCnt="0"/>
      <dgm:spPr/>
    </dgm:pt>
    <dgm:pt modelId="{D943838D-C866-4D82-B58E-314A8AC0AD8A}" type="pres">
      <dgm:prSet presAssocID="{056BAAF0-5596-47C2-AE21-0F3D55E4C808}" presName="text_3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9817A-6597-4D37-88AF-B017024D5C5C}" type="pres">
      <dgm:prSet presAssocID="{FBC6687B-600C-4E86-BF8E-4309E247DF67}" presName="picture_4" presStyleCnt="0"/>
      <dgm:spPr/>
    </dgm:pt>
    <dgm:pt modelId="{02057356-FD46-4D1B-885F-7586271E624B}" type="pres">
      <dgm:prSet presAssocID="{FBC6687B-600C-4E86-BF8E-4309E247DF67}" presName="pictureRepeatNode" presStyleLbl="alignImgPlace1" presStyleIdx="3" presStyleCnt="6"/>
      <dgm:spPr/>
      <dgm:t>
        <a:bodyPr/>
        <a:lstStyle/>
        <a:p>
          <a:endParaRPr lang="en-US"/>
        </a:p>
      </dgm:t>
    </dgm:pt>
    <dgm:pt modelId="{04143AD8-4CB8-4F94-BBD3-596110B9C90B}" type="pres">
      <dgm:prSet presAssocID="{363EE59D-11A0-4396-8A81-9B97C180AF0D}" presName="line_4" presStyleLbl="parChTrans1D1" presStyleIdx="2" presStyleCnt="5"/>
      <dgm:spPr/>
    </dgm:pt>
    <dgm:pt modelId="{1150DC23-5BA3-4D10-9E8F-96E6B5FF6EC2}" type="pres">
      <dgm:prSet presAssocID="{363EE59D-11A0-4396-8A81-9B97C180AF0D}" presName="textparent_4" presStyleLbl="node1" presStyleIdx="0" presStyleCnt="0"/>
      <dgm:spPr/>
    </dgm:pt>
    <dgm:pt modelId="{D49498ED-ED2D-4FA5-87C6-9D079FD97DC5}" type="pres">
      <dgm:prSet presAssocID="{363EE59D-11A0-4396-8A81-9B97C180AF0D}" presName="text_4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7D08D-9F45-4E9A-9F84-5C0AC456530D}" type="pres">
      <dgm:prSet presAssocID="{B8CF5E35-E0E5-47F1-BE02-6E6F997BF87D}" presName="picture_5" presStyleCnt="0"/>
      <dgm:spPr/>
    </dgm:pt>
    <dgm:pt modelId="{E831C82A-6D4D-45D9-BDF0-F52AB598A73D}" type="pres">
      <dgm:prSet presAssocID="{B8CF5E35-E0E5-47F1-BE02-6E6F997BF87D}" presName="pictureRepeatNode" presStyleLbl="alignImgPlace1" presStyleIdx="4" presStyleCnt="6"/>
      <dgm:spPr/>
      <dgm:t>
        <a:bodyPr/>
        <a:lstStyle/>
        <a:p>
          <a:endParaRPr lang="en-US"/>
        </a:p>
      </dgm:t>
    </dgm:pt>
    <dgm:pt modelId="{906ACDD1-9421-4089-8D1E-2D200AE10D9F}" type="pres">
      <dgm:prSet presAssocID="{5DEBC950-CCE1-4363-9869-9333F9811A4B}" presName="line_5" presStyleLbl="parChTrans1D1" presStyleIdx="3" presStyleCnt="5"/>
      <dgm:spPr/>
    </dgm:pt>
    <dgm:pt modelId="{79C1F1C3-9130-44EB-A99D-EDEA5770B7CC}" type="pres">
      <dgm:prSet presAssocID="{5DEBC950-CCE1-4363-9869-9333F9811A4B}" presName="textparent_5" presStyleLbl="node1" presStyleIdx="0" presStyleCnt="0"/>
      <dgm:spPr/>
    </dgm:pt>
    <dgm:pt modelId="{9D292E10-4C1F-4CF0-9D56-0CDCB1922AD7}" type="pres">
      <dgm:prSet presAssocID="{5DEBC950-CCE1-4363-9869-9333F9811A4B}" presName="text_5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4F674-94A4-46A1-A09B-E994BCD1AE27}" type="pres">
      <dgm:prSet presAssocID="{6E1F1DF4-89B6-45E4-83B5-5DCEFA112318}" presName="picture_6" presStyleCnt="0"/>
      <dgm:spPr/>
    </dgm:pt>
    <dgm:pt modelId="{964F5E2B-AF38-47B0-8B06-A4875A050A5A}" type="pres">
      <dgm:prSet presAssocID="{6E1F1DF4-89B6-45E4-83B5-5DCEFA112318}" presName="pictureRepeatNode" presStyleLbl="alignImgPlace1" presStyleIdx="5" presStyleCnt="6"/>
      <dgm:spPr/>
      <dgm:t>
        <a:bodyPr/>
        <a:lstStyle/>
        <a:p>
          <a:endParaRPr lang="en-US"/>
        </a:p>
      </dgm:t>
    </dgm:pt>
    <dgm:pt modelId="{32686CB9-2A3E-418C-B719-D0A8D012B57C}" type="pres">
      <dgm:prSet presAssocID="{0CBBA91D-9C1B-4834-A74B-9152BF5A2CB7}" presName="line_6" presStyleLbl="parChTrans1D1" presStyleIdx="4" presStyleCnt="5"/>
      <dgm:spPr/>
    </dgm:pt>
    <dgm:pt modelId="{4E67C0CC-6B28-42CC-9691-C35147C225D6}" type="pres">
      <dgm:prSet presAssocID="{0CBBA91D-9C1B-4834-A74B-9152BF5A2CB7}" presName="textparent_6" presStyleLbl="node1" presStyleIdx="0" presStyleCnt="0"/>
      <dgm:spPr/>
    </dgm:pt>
    <dgm:pt modelId="{FD286274-5063-44F2-A8EA-46325C1B5D8B}" type="pres">
      <dgm:prSet presAssocID="{0CBBA91D-9C1B-4834-A74B-9152BF5A2CB7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3BDC4-F8FB-4BC4-8BB4-DBDC2F6AD404}" srcId="{A5A87980-49F2-4467-993A-CDF605E8F1CE}" destId="{0CBBA91D-9C1B-4834-A74B-9152BF5A2CB7}" srcOrd="5" destOrd="0" parTransId="{77CB9175-9233-4DB8-BE8B-4B2FA7FEFA34}" sibTransId="{6E1F1DF4-89B6-45E4-83B5-5DCEFA112318}"/>
    <dgm:cxn modelId="{C85FC952-E27C-4187-8C28-2D0CEB056ADC}" srcId="{A5A87980-49F2-4467-993A-CDF605E8F1CE}" destId="{363EE59D-11A0-4396-8A81-9B97C180AF0D}" srcOrd="3" destOrd="0" parTransId="{EAAFA001-1898-4BFA-AE31-00E28F4A8BFD}" sibTransId="{FBC6687B-600C-4E86-BF8E-4309E247DF67}"/>
    <dgm:cxn modelId="{1B186C67-0C72-4C22-B858-3831350462FB}" srcId="{A5A87980-49F2-4467-993A-CDF605E8F1CE}" destId="{D4CCACAA-E7EC-48FA-944C-D092A4A312BD}" srcOrd="1" destOrd="0" parTransId="{1B5DCCF0-6D8F-4589-8A5C-7C61C6C61EE6}" sibTransId="{50BCB966-4B3D-4435-9449-DE1B06D949CC}"/>
    <dgm:cxn modelId="{33B1FE68-6FD0-4EC0-A303-D130CD37F729}" type="presOf" srcId="{056BAAF0-5596-47C2-AE21-0F3D55E4C808}" destId="{D943838D-C866-4D82-B58E-314A8AC0AD8A}" srcOrd="0" destOrd="0" presId="urn:microsoft.com/office/officeart/2008/layout/CircularPictureCallout"/>
    <dgm:cxn modelId="{EA4215F3-E3E4-44F4-AA96-A599C410A24F}" type="presOf" srcId="{6E1F1DF4-89B6-45E4-83B5-5DCEFA112318}" destId="{964F5E2B-AF38-47B0-8B06-A4875A050A5A}" srcOrd="0" destOrd="0" presId="urn:microsoft.com/office/officeart/2008/layout/CircularPictureCallout"/>
    <dgm:cxn modelId="{3327CAC6-6F25-4FA5-89CB-8F0C42447FED}" type="presOf" srcId="{B8CF5E35-E0E5-47F1-BE02-6E6F997BF87D}" destId="{E831C82A-6D4D-45D9-BDF0-F52AB598A73D}" srcOrd="0" destOrd="0" presId="urn:microsoft.com/office/officeart/2008/layout/CircularPictureCallout"/>
    <dgm:cxn modelId="{BB0142A1-FAC1-43F7-BE9E-1BFAFF6C652C}" type="presOf" srcId="{50BCB966-4B3D-4435-9449-DE1B06D949CC}" destId="{C5053E2C-9702-4ECF-ADD2-25549D15B80E}" srcOrd="0" destOrd="0" presId="urn:microsoft.com/office/officeart/2008/layout/CircularPictureCallout"/>
    <dgm:cxn modelId="{4FDFA9D7-E325-4717-9BD0-84B26DFD41A1}" srcId="{A5A87980-49F2-4467-993A-CDF605E8F1CE}" destId="{056BAAF0-5596-47C2-AE21-0F3D55E4C808}" srcOrd="2" destOrd="0" parTransId="{C195F497-05E4-4CFD-98AD-279BCB653932}" sibTransId="{E6E8AD69-742C-4D7F-83AF-5973C240840F}"/>
    <dgm:cxn modelId="{3AEC9EB7-43CE-4250-83AA-1E4BA4C8815E}" type="presOf" srcId="{D4CCACAA-E7EC-48FA-944C-D092A4A312BD}" destId="{B5FB8B17-4BB8-437F-A3E0-0EDC2168540A}" srcOrd="0" destOrd="0" presId="urn:microsoft.com/office/officeart/2008/layout/CircularPictureCallout"/>
    <dgm:cxn modelId="{43E8220D-0052-4B74-B642-40762F5C0A98}" srcId="{A5A87980-49F2-4467-993A-CDF605E8F1CE}" destId="{BD4F1663-BD0E-4F10-84E8-CB16C67DD193}" srcOrd="0" destOrd="0" parTransId="{4EA8EB12-338E-43AB-88C3-B1780391F95C}" sibTransId="{55F29F48-7670-4BBB-B448-2DF3E9B61091}"/>
    <dgm:cxn modelId="{DD0C7B1F-72F9-4C57-B706-4CF83B7F4657}" type="presOf" srcId="{363EE59D-11A0-4396-8A81-9B97C180AF0D}" destId="{D49498ED-ED2D-4FA5-87C6-9D079FD97DC5}" srcOrd="0" destOrd="0" presId="urn:microsoft.com/office/officeart/2008/layout/CircularPictureCallout"/>
    <dgm:cxn modelId="{CB533A20-5702-48E0-BE76-E568AB10DDB3}" type="presOf" srcId="{0CBBA91D-9C1B-4834-A74B-9152BF5A2CB7}" destId="{FD286274-5063-44F2-A8EA-46325C1B5D8B}" srcOrd="0" destOrd="0" presId="urn:microsoft.com/office/officeart/2008/layout/CircularPictureCallout"/>
    <dgm:cxn modelId="{0F786FB7-6D88-4F55-B46D-961235DC6114}" type="presOf" srcId="{55F29F48-7670-4BBB-B448-2DF3E9B61091}" destId="{40A9F7CE-0BF9-4856-9B6E-039CD7C6C2E5}" srcOrd="0" destOrd="0" presId="urn:microsoft.com/office/officeart/2008/layout/CircularPictureCallout"/>
    <dgm:cxn modelId="{29C2F2B5-BF7A-4C1F-AC1A-D35A384C446D}" type="presOf" srcId="{E6E8AD69-742C-4D7F-83AF-5973C240840F}" destId="{A987497A-77F3-42D1-B84F-0583D3D1FE45}" srcOrd="0" destOrd="0" presId="urn:microsoft.com/office/officeart/2008/layout/CircularPictureCallout"/>
    <dgm:cxn modelId="{594DEB0C-75BE-4B57-B2F0-2AF753C276A1}" srcId="{A5A87980-49F2-4467-993A-CDF605E8F1CE}" destId="{5DEBC950-CCE1-4363-9869-9333F9811A4B}" srcOrd="4" destOrd="0" parTransId="{21782706-0950-430F-91BB-8A6739B62AB0}" sibTransId="{B8CF5E35-E0E5-47F1-BE02-6E6F997BF87D}"/>
    <dgm:cxn modelId="{DB79CD1C-951D-4A4C-822F-FA4431039C0F}" type="presOf" srcId="{BD4F1663-BD0E-4F10-84E8-CB16C67DD193}" destId="{87A12B83-442B-41C3-AAAE-A366E222C3A3}" srcOrd="0" destOrd="0" presId="urn:microsoft.com/office/officeart/2008/layout/CircularPictureCallout"/>
    <dgm:cxn modelId="{D52916E9-8BEF-414A-BE6D-6732C83E2ACC}" type="presOf" srcId="{FBC6687B-600C-4E86-BF8E-4309E247DF67}" destId="{02057356-FD46-4D1B-885F-7586271E624B}" srcOrd="0" destOrd="0" presId="urn:microsoft.com/office/officeart/2008/layout/CircularPictureCallout"/>
    <dgm:cxn modelId="{2CB28566-AA77-479A-8187-9EDDE7ED360A}" type="presOf" srcId="{5DEBC950-CCE1-4363-9869-9333F9811A4B}" destId="{9D292E10-4C1F-4CF0-9D56-0CDCB1922AD7}" srcOrd="0" destOrd="0" presId="urn:microsoft.com/office/officeart/2008/layout/CircularPictureCallout"/>
    <dgm:cxn modelId="{3EA1466D-42F5-4A85-AA0E-86A6080D263A}" type="presOf" srcId="{A5A87980-49F2-4467-993A-CDF605E8F1CE}" destId="{EB6ADC87-A30D-44B0-931B-CFB339728E6E}" srcOrd="0" destOrd="0" presId="urn:microsoft.com/office/officeart/2008/layout/CircularPictureCallout"/>
    <dgm:cxn modelId="{4ABEABED-49EF-46AA-AA62-7A67140B28CC}" type="presParOf" srcId="{EB6ADC87-A30D-44B0-931B-CFB339728E6E}" destId="{77D92D11-5141-4375-9649-1ACADBC6BD6E}" srcOrd="0" destOrd="0" presId="urn:microsoft.com/office/officeart/2008/layout/CircularPictureCallout"/>
    <dgm:cxn modelId="{69143256-846D-4227-A544-E92570B90A04}" type="presParOf" srcId="{77D92D11-5141-4375-9649-1ACADBC6BD6E}" destId="{6A0121CB-E172-49A5-848C-E9211AA6B8AA}" srcOrd="0" destOrd="0" presId="urn:microsoft.com/office/officeart/2008/layout/CircularPictureCallout"/>
    <dgm:cxn modelId="{15A0B053-3364-423F-A8DB-370897F4347A}" type="presParOf" srcId="{6A0121CB-E172-49A5-848C-E9211AA6B8AA}" destId="{40A9F7CE-0BF9-4856-9B6E-039CD7C6C2E5}" srcOrd="0" destOrd="0" presId="urn:microsoft.com/office/officeart/2008/layout/CircularPictureCallout"/>
    <dgm:cxn modelId="{D6A0DB00-CDD5-413B-A300-C5ACFBA71E24}" type="presParOf" srcId="{77D92D11-5141-4375-9649-1ACADBC6BD6E}" destId="{87A12B83-442B-41C3-AAAE-A366E222C3A3}" srcOrd="1" destOrd="0" presId="urn:microsoft.com/office/officeart/2008/layout/CircularPictureCallout"/>
    <dgm:cxn modelId="{B3846EFF-78A6-48EC-88E2-D34D4EC8023D}" type="presParOf" srcId="{77D92D11-5141-4375-9649-1ACADBC6BD6E}" destId="{C92B6A3E-E541-45EC-98A2-94294E1CE84E}" srcOrd="2" destOrd="0" presId="urn:microsoft.com/office/officeart/2008/layout/CircularPictureCallout"/>
    <dgm:cxn modelId="{09A71FB6-A449-4D71-9E34-4DD1F41F2844}" type="presParOf" srcId="{C92B6A3E-E541-45EC-98A2-94294E1CE84E}" destId="{C5053E2C-9702-4ECF-ADD2-25549D15B80E}" srcOrd="0" destOrd="0" presId="urn:microsoft.com/office/officeart/2008/layout/CircularPictureCallout"/>
    <dgm:cxn modelId="{B84AB6F0-EC0A-45A1-91E9-1137FA888F21}" type="presParOf" srcId="{77D92D11-5141-4375-9649-1ACADBC6BD6E}" destId="{6155C529-23F9-40A0-B295-C5947DC096E2}" srcOrd="3" destOrd="0" presId="urn:microsoft.com/office/officeart/2008/layout/CircularPictureCallout"/>
    <dgm:cxn modelId="{993CB171-0F05-4692-B33D-45D88149B627}" type="presParOf" srcId="{77D92D11-5141-4375-9649-1ACADBC6BD6E}" destId="{321D5E43-8B1A-48E0-8C98-805E4C50663C}" srcOrd="4" destOrd="0" presId="urn:microsoft.com/office/officeart/2008/layout/CircularPictureCallout"/>
    <dgm:cxn modelId="{35D814C6-91A4-40A9-BB11-BEFA1F31A35D}" type="presParOf" srcId="{321D5E43-8B1A-48E0-8C98-805E4C50663C}" destId="{B5FB8B17-4BB8-437F-A3E0-0EDC2168540A}" srcOrd="0" destOrd="0" presId="urn:microsoft.com/office/officeart/2008/layout/CircularPictureCallout"/>
    <dgm:cxn modelId="{1F8326C1-8C09-427C-9CD9-4119B26B88DE}" type="presParOf" srcId="{77D92D11-5141-4375-9649-1ACADBC6BD6E}" destId="{CB05A0C7-0593-4246-8EB2-7EA0EDEE94DF}" srcOrd="5" destOrd="0" presId="urn:microsoft.com/office/officeart/2008/layout/CircularPictureCallout"/>
    <dgm:cxn modelId="{8BCA22EA-E668-487B-8C7A-2364233E6BC0}" type="presParOf" srcId="{CB05A0C7-0593-4246-8EB2-7EA0EDEE94DF}" destId="{A987497A-77F3-42D1-B84F-0583D3D1FE45}" srcOrd="0" destOrd="0" presId="urn:microsoft.com/office/officeart/2008/layout/CircularPictureCallout"/>
    <dgm:cxn modelId="{38C5244D-20F1-4092-82A1-592B1A19B26B}" type="presParOf" srcId="{77D92D11-5141-4375-9649-1ACADBC6BD6E}" destId="{2F76F4C7-43F6-46D2-BC6F-79087147BB7F}" srcOrd="6" destOrd="0" presId="urn:microsoft.com/office/officeart/2008/layout/CircularPictureCallout"/>
    <dgm:cxn modelId="{D4458D0E-1B14-4878-BC8E-5AB22FBEFCBB}" type="presParOf" srcId="{77D92D11-5141-4375-9649-1ACADBC6BD6E}" destId="{0FB0EFE4-E111-4B9C-8396-9B2293C23B18}" srcOrd="7" destOrd="0" presId="urn:microsoft.com/office/officeart/2008/layout/CircularPictureCallout"/>
    <dgm:cxn modelId="{86DE0294-8845-4F0F-B599-561A51B82E4A}" type="presParOf" srcId="{0FB0EFE4-E111-4B9C-8396-9B2293C23B18}" destId="{D943838D-C866-4D82-B58E-314A8AC0AD8A}" srcOrd="0" destOrd="0" presId="urn:microsoft.com/office/officeart/2008/layout/CircularPictureCallout"/>
    <dgm:cxn modelId="{513B43DF-3230-47EF-B5A4-BDAC61348844}" type="presParOf" srcId="{77D92D11-5141-4375-9649-1ACADBC6BD6E}" destId="{1599817A-6597-4D37-88AF-B017024D5C5C}" srcOrd="8" destOrd="0" presId="urn:microsoft.com/office/officeart/2008/layout/CircularPictureCallout"/>
    <dgm:cxn modelId="{36CC813B-91C2-484D-A6B0-E13239677D2B}" type="presParOf" srcId="{1599817A-6597-4D37-88AF-B017024D5C5C}" destId="{02057356-FD46-4D1B-885F-7586271E624B}" srcOrd="0" destOrd="0" presId="urn:microsoft.com/office/officeart/2008/layout/CircularPictureCallout"/>
    <dgm:cxn modelId="{9F39948F-46CE-4BA8-B81D-3A5F416F66BE}" type="presParOf" srcId="{77D92D11-5141-4375-9649-1ACADBC6BD6E}" destId="{04143AD8-4CB8-4F94-BBD3-596110B9C90B}" srcOrd="9" destOrd="0" presId="urn:microsoft.com/office/officeart/2008/layout/CircularPictureCallout"/>
    <dgm:cxn modelId="{5229AC01-8C2E-4BA4-AFB5-812B78FE216C}" type="presParOf" srcId="{77D92D11-5141-4375-9649-1ACADBC6BD6E}" destId="{1150DC23-5BA3-4D10-9E8F-96E6B5FF6EC2}" srcOrd="10" destOrd="0" presId="urn:microsoft.com/office/officeart/2008/layout/CircularPictureCallout"/>
    <dgm:cxn modelId="{5123CC73-5246-4FEC-A62F-5E143F5B136C}" type="presParOf" srcId="{1150DC23-5BA3-4D10-9E8F-96E6B5FF6EC2}" destId="{D49498ED-ED2D-4FA5-87C6-9D079FD97DC5}" srcOrd="0" destOrd="0" presId="urn:microsoft.com/office/officeart/2008/layout/CircularPictureCallout"/>
    <dgm:cxn modelId="{2B57BD7B-3FF3-421F-80D2-C0A0FDD05384}" type="presParOf" srcId="{77D92D11-5141-4375-9649-1ACADBC6BD6E}" destId="{8067D08D-9F45-4E9A-9F84-5C0AC456530D}" srcOrd="11" destOrd="0" presId="urn:microsoft.com/office/officeart/2008/layout/CircularPictureCallout"/>
    <dgm:cxn modelId="{031DE57C-C892-49E1-B757-12673A740F3C}" type="presParOf" srcId="{8067D08D-9F45-4E9A-9F84-5C0AC456530D}" destId="{E831C82A-6D4D-45D9-BDF0-F52AB598A73D}" srcOrd="0" destOrd="0" presId="urn:microsoft.com/office/officeart/2008/layout/CircularPictureCallout"/>
    <dgm:cxn modelId="{E86470EA-4CB0-4818-B112-6B926C84C230}" type="presParOf" srcId="{77D92D11-5141-4375-9649-1ACADBC6BD6E}" destId="{906ACDD1-9421-4089-8D1E-2D200AE10D9F}" srcOrd="12" destOrd="0" presId="urn:microsoft.com/office/officeart/2008/layout/CircularPictureCallout"/>
    <dgm:cxn modelId="{FB758302-F06E-4727-A8D5-3A53ADD0C641}" type="presParOf" srcId="{77D92D11-5141-4375-9649-1ACADBC6BD6E}" destId="{79C1F1C3-9130-44EB-A99D-EDEA5770B7CC}" srcOrd="13" destOrd="0" presId="urn:microsoft.com/office/officeart/2008/layout/CircularPictureCallout"/>
    <dgm:cxn modelId="{94061906-5AB4-494A-AE27-94C77A8B198D}" type="presParOf" srcId="{79C1F1C3-9130-44EB-A99D-EDEA5770B7CC}" destId="{9D292E10-4C1F-4CF0-9D56-0CDCB1922AD7}" srcOrd="0" destOrd="0" presId="urn:microsoft.com/office/officeart/2008/layout/CircularPictureCallout"/>
    <dgm:cxn modelId="{A4E0614B-8F3B-49E4-A1E6-FA3A1ED8FA94}" type="presParOf" srcId="{77D92D11-5141-4375-9649-1ACADBC6BD6E}" destId="{5794F674-94A4-46A1-A09B-E994BCD1AE27}" srcOrd="14" destOrd="0" presId="urn:microsoft.com/office/officeart/2008/layout/CircularPictureCallout"/>
    <dgm:cxn modelId="{FDB77DDF-FD36-4171-82CC-58C1EE4A02F0}" type="presParOf" srcId="{5794F674-94A4-46A1-A09B-E994BCD1AE27}" destId="{964F5E2B-AF38-47B0-8B06-A4875A050A5A}" srcOrd="0" destOrd="0" presId="urn:microsoft.com/office/officeart/2008/layout/CircularPictureCallout"/>
    <dgm:cxn modelId="{0414A1FF-1C17-4AD2-99E9-8A4D05948C5F}" type="presParOf" srcId="{77D92D11-5141-4375-9649-1ACADBC6BD6E}" destId="{32686CB9-2A3E-418C-B719-D0A8D012B57C}" srcOrd="15" destOrd="0" presId="urn:microsoft.com/office/officeart/2008/layout/CircularPictureCallout"/>
    <dgm:cxn modelId="{24474344-B689-48A4-B8CA-5E3D1328CE34}" type="presParOf" srcId="{77D92D11-5141-4375-9649-1ACADBC6BD6E}" destId="{4E67C0CC-6B28-42CC-9691-C35147C225D6}" srcOrd="16" destOrd="0" presId="urn:microsoft.com/office/officeart/2008/layout/CircularPictureCallout"/>
    <dgm:cxn modelId="{98299F2A-FBE2-44C0-BF3A-D7ED89F2E552}" type="presParOf" srcId="{4E67C0CC-6B28-42CC-9691-C35147C225D6}" destId="{FD286274-5063-44F2-A8EA-46325C1B5D8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02DA67-515F-4DAE-9885-FCACF07694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55830F-8D41-4685-B3E5-F53D6B6D43A5}">
      <dgm:prSet/>
      <dgm:spPr/>
      <dgm:t>
        <a:bodyPr/>
        <a:lstStyle/>
        <a:p>
          <a:pPr rtl="0"/>
          <a:r>
            <a:rPr lang="en-US" smtClean="0"/>
            <a:t>Pharmacist</a:t>
          </a:r>
          <a:endParaRPr lang="en-US"/>
        </a:p>
      </dgm:t>
    </dgm:pt>
    <dgm:pt modelId="{AD1FBB87-F8CC-4F0F-9A5B-93CB25F2350C}" type="parTrans" cxnId="{E3A25251-4DA9-4D4B-91D8-7DC32A5F24C4}">
      <dgm:prSet/>
      <dgm:spPr/>
      <dgm:t>
        <a:bodyPr/>
        <a:lstStyle/>
        <a:p>
          <a:endParaRPr lang="en-US"/>
        </a:p>
      </dgm:t>
    </dgm:pt>
    <dgm:pt modelId="{321DD4F5-5FEC-489A-BD77-008B99B154A7}" type="sibTrans" cxnId="{E3A25251-4DA9-4D4B-91D8-7DC32A5F24C4}">
      <dgm:prSet/>
      <dgm:spPr/>
      <dgm:t>
        <a:bodyPr/>
        <a:lstStyle/>
        <a:p>
          <a:endParaRPr lang="en-US"/>
        </a:p>
      </dgm:t>
    </dgm:pt>
    <dgm:pt modelId="{35A6665D-F5ED-448D-85F0-B9A5299E314B}">
      <dgm:prSet/>
      <dgm:spPr/>
      <dgm:t>
        <a:bodyPr/>
        <a:lstStyle/>
        <a:p>
          <a:pPr rtl="0"/>
          <a:r>
            <a:rPr lang="en-US" smtClean="0"/>
            <a:t>Technicians</a:t>
          </a:r>
          <a:endParaRPr lang="en-US"/>
        </a:p>
      </dgm:t>
    </dgm:pt>
    <dgm:pt modelId="{953D1CFB-B3B5-4F84-B287-56A255F512D6}" type="parTrans" cxnId="{CC9FE317-6454-4CBC-BBDC-9F3904D247B4}">
      <dgm:prSet/>
      <dgm:spPr/>
      <dgm:t>
        <a:bodyPr/>
        <a:lstStyle/>
        <a:p>
          <a:endParaRPr lang="en-US"/>
        </a:p>
      </dgm:t>
    </dgm:pt>
    <dgm:pt modelId="{7EB3D1C3-51AB-455D-BA3F-6CDFD0B536A6}" type="sibTrans" cxnId="{CC9FE317-6454-4CBC-BBDC-9F3904D247B4}">
      <dgm:prSet/>
      <dgm:spPr/>
      <dgm:t>
        <a:bodyPr/>
        <a:lstStyle/>
        <a:p>
          <a:endParaRPr lang="en-US"/>
        </a:p>
      </dgm:t>
    </dgm:pt>
    <dgm:pt modelId="{C66C2B16-FD1D-48F8-8ADC-3730B559BDB3}">
      <dgm:prSet/>
      <dgm:spPr/>
      <dgm:t>
        <a:bodyPr/>
        <a:lstStyle/>
        <a:p>
          <a:pPr rtl="0"/>
          <a:r>
            <a:rPr lang="en-US" smtClean="0"/>
            <a:t>Staff</a:t>
          </a:r>
          <a:endParaRPr lang="en-US"/>
        </a:p>
      </dgm:t>
    </dgm:pt>
    <dgm:pt modelId="{F7AC5760-08BC-482A-9B9D-6EE474CCF6E3}" type="parTrans" cxnId="{A2DA36C8-6F4A-458B-A33C-DEB8B86C34B9}">
      <dgm:prSet/>
      <dgm:spPr/>
      <dgm:t>
        <a:bodyPr/>
        <a:lstStyle/>
        <a:p>
          <a:endParaRPr lang="en-US"/>
        </a:p>
      </dgm:t>
    </dgm:pt>
    <dgm:pt modelId="{4D508E83-AFF4-4003-842C-0282D901F83A}" type="sibTrans" cxnId="{A2DA36C8-6F4A-458B-A33C-DEB8B86C34B9}">
      <dgm:prSet/>
      <dgm:spPr/>
      <dgm:t>
        <a:bodyPr/>
        <a:lstStyle/>
        <a:p>
          <a:endParaRPr lang="en-US"/>
        </a:p>
      </dgm:t>
    </dgm:pt>
    <dgm:pt modelId="{AECF1469-EC12-42B7-9D60-31494F485771}">
      <dgm:prSet/>
      <dgm:spPr/>
      <dgm:t>
        <a:bodyPr/>
        <a:lstStyle/>
        <a:p>
          <a:pPr rtl="0"/>
          <a:r>
            <a:rPr lang="en-US" smtClean="0"/>
            <a:t>Patients</a:t>
          </a:r>
          <a:endParaRPr lang="en-US"/>
        </a:p>
      </dgm:t>
    </dgm:pt>
    <dgm:pt modelId="{7E25E381-0223-4B48-89BC-6D131FCDF18B}" type="parTrans" cxnId="{50F8EF99-8182-438F-B3F6-6AEBEF9AD994}">
      <dgm:prSet/>
      <dgm:spPr/>
      <dgm:t>
        <a:bodyPr/>
        <a:lstStyle/>
        <a:p>
          <a:endParaRPr lang="en-US"/>
        </a:p>
      </dgm:t>
    </dgm:pt>
    <dgm:pt modelId="{572CB560-679B-472C-884A-95C040B12E26}" type="sibTrans" cxnId="{50F8EF99-8182-438F-B3F6-6AEBEF9AD994}">
      <dgm:prSet/>
      <dgm:spPr/>
      <dgm:t>
        <a:bodyPr/>
        <a:lstStyle/>
        <a:p>
          <a:endParaRPr lang="en-US"/>
        </a:p>
      </dgm:t>
    </dgm:pt>
    <dgm:pt modelId="{2887D5F6-3886-4959-AB45-86ED10967338}">
      <dgm:prSet/>
      <dgm:spPr/>
      <dgm:t>
        <a:bodyPr/>
        <a:lstStyle/>
        <a:p>
          <a:pPr rtl="0"/>
          <a:r>
            <a:rPr lang="en-US" smtClean="0"/>
            <a:t>Providers</a:t>
          </a:r>
          <a:endParaRPr lang="en-US"/>
        </a:p>
      </dgm:t>
    </dgm:pt>
    <dgm:pt modelId="{9C0516D4-CB20-4DC9-87E7-CE699B68EB7E}" type="parTrans" cxnId="{F8F70086-87AA-4A62-88AE-60C2D3F35F63}">
      <dgm:prSet/>
      <dgm:spPr/>
      <dgm:t>
        <a:bodyPr/>
        <a:lstStyle/>
        <a:p>
          <a:endParaRPr lang="en-US"/>
        </a:p>
      </dgm:t>
    </dgm:pt>
    <dgm:pt modelId="{2D97B9F8-E3FD-4624-87B2-A0C72569AA5D}" type="sibTrans" cxnId="{F8F70086-87AA-4A62-88AE-60C2D3F35F63}">
      <dgm:prSet/>
      <dgm:spPr/>
      <dgm:t>
        <a:bodyPr/>
        <a:lstStyle/>
        <a:p>
          <a:endParaRPr lang="en-US"/>
        </a:p>
      </dgm:t>
    </dgm:pt>
    <dgm:pt modelId="{A070F911-EEEF-40D7-B0D7-1F215568EECC}" type="pres">
      <dgm:prSet presAssocID="{BA02DA67-515F-4DAE-9885-FCACF07694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0F90F-A450-4975-9FB4-7E0C37FD3E26}" type="pres">
      <dgm:prSet presAssocID="{4C55830F-8D41-4685-B3E5-F53D6B6D43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F8274-00A9-44AA-8386-6E97BCD559F1}" type="pres">
      <dgm:prSet presAssocID="{321DD4F5-5FEC-489A-BD77-008B99B154A7}" presName="sibTrans" presStyleCnt="0"/>
      <dgm:spPr/>
    </dgm:pt>
    <dgm:pt modelId="{4CA27A47-20D6-4EE0-B125-16358833D155}" type="pres">
      <dgm:prSet presAssocID="{35A6665D-F5ED-448D-85F0-B9A5299E31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05F1D-1192-427E-8B24-D6E238FD56B9}" type="pres">
      <dgm:prSet presAssocID="{7EB3D1C3-51AB-455D-BA3F-6CDFD0B536A6}" presName="sibTrans" presStyleCnt="0"/>
      <dgm:spPr/>
    </dgm:pt>
    <dgm:pt modelId="{6C67F91F-EB6B-44DE-ACC5-14C652B977F2}" type="pres">
      <dgm:prSet presAssocID="{C66C2B16-FD1D-48F8-8ADC-3730B559BD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DDB7E-DCB1-49A8-9914-35591A4D45E1}" type="pres">
      <dgm:prSet presAssocID="{4D508E83-AFF4-4003-842C-0282D901F83A}" presName="sibTrans" presStyleCnt="0"/>
      <dgm:spPr/>
    </dgm:pt>
    <dgm:pt modelId="{58AA42B5-8991-4141-9EBE-453E3449FA7D}" type="pres">
      <dgm:prSet presAssocID="{AECF1469-EC12-42B7-9D60-31494F4857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3945D-ACCF-4FE7-8BB7-FF7DB7505736}" type="pres">
      <dgm:prSet presAssocID="{572CB560-679B-472C-884A-95C040B12E26}" presName="sibTrans" presStyleCnt="0"/>
      <dgm:spPr/>
    </dgm:pt>
    <dgm:pt modelId="{E1CD4BA2-5AC4-46BB-ABC5-DF1AFD42884D}" type="pres">
      <dgm:prSet presAssocID="{2887D5F6-3886-4959-AB45-86ED109673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5894A-7B36-49AF-BB9C-81E466BB47BC}" type="presOf" srcId="{35A6665D-F5ED-448D-85F0-B9A5299E314B}" destId="{4CA27A47-20D6-4EE0-B125-16358833D155}" srcOrd="0" destOrd="0" presId="urn:microsoft.com/office/officeart/2005/8/layout/default"/>
    <dgm:cxn modelId="{638CA052-6ADB-4080-9E6E-26362B5EE80A}" type="presOf" srcId="{2887D5F6-3886-4959-AB45-86ED10967338}" destId="{E1CD4BA2-5AC4-46BB-ABC5-DF1AFD42884D}" srcOrd="0" destOrd="0" presId="urn:microsoft.com/office/officeart/2005/8/layout/default"/>
    <dgm:cxn modelId="{49562009-8B8A-4CA2-8EEA-73540A4B6F78}" type="presOf" srcId="{4C55830F-8D41-4685-B3E5-F53D6B6D43A5}" destId="{03B0F90F-A450-4975-9FB4-7E0C37FD3E26}" srcOrd="0" destOrd="0" presId="urn:microsoft.com/office/officeart/2005/8/layout/default"/>
    <dgm:cxn modelId="{A2DA36C8-6F4A-458B-A33C-DEB8B86C34B9}" srcId="{BA02DA67-515F-4DAE-9885-FCACF076949E}" destId="{C66C2B16-FD1D-48F8-8ADC-3730B559BDB3}" srcOrd="2" destOrd="0" parTransId="{F7AC5760-08BC-482A-9B9D-6EE474CCF6E3}" sibTransId="{4D508E83-AFF4-4003-842C-0282D901F83A}"/>
    <dgm:cxn modelId="{BF98C6A8-4A8E-4360-A5CF-9BEE972ACA76}" type="presOf" srcId="{BA02DA67-515F-4DAE-9885-FCACF076949E}" destId="{A070F911-EEEF-40D7-B0D7-1F215568EECC}" srcOrd="0" destOrd="0" presId="urn:microsoft.com/office/officeart/2005/8/layout/default"/>
    <dgm:cxn modelId="{50F8EF99-8182-438F-B3F6-6AEBEF9AD994}" srcId="{BA02DA67-515F-4DAE-9885-FCACF076949E}" destId="{AECF1469-EC12-42B7-9D60-31494F485771}" srcOrd="3" destOrd="0" parTransId="{7E25E381-0223-4B48-89BC-6D131FCDF18B}" sibTransId="{572CB560-679B-472C-884A-95C040B12E26}"/>
    <dgm:cxn modelId="{741A63E8-290C-4A99-9937-54368F1EC340}" type="presOf" srcId="{C66C2B16-FD1D-48F8-8ADC-3730B559BDB3}" destId="{6C67F91F-EB6B-44DE-ACC5-14C652B977F2}" srcOrd="0" destOrd="0" presId="urn:microsoft.com/office/officeart/2005/8/layout/default"/>
    <dgm:cxn modelId="{CC9FE317-6454-4CBC-BBDC-9F3904D247B4}" srcId="{BA02DA67-515F-4DAE-9885-FCACF076949E}" destId="{35A6665D-F5ED-448D-85F0-B9A5299E314B}" srcOrd="1" destOrd="0" parTransId="{953D1CFB-B3B5-4F84-B287-56A255F512D6}" sibTransId="{7EB3D1C3-51AB-455D-BA3F-6CDFD0B536A6}"/>
    <dgm:cxn modelId="{E3A25251-4DA9-4D4B-91D8-7DC32A5F24C4}" srcId="{BA02DA67-515F-4DAE-9885-FCACF076949E}" destId="{4C55830F-8D41-4685-B3E5-F53D6B6D43A5}" srcOrd="0" destOrd="0" parTransId="{AD1FBB87-F8CC-4F0F-9A5B-93CB25F2350C}" sibTransId="{321DD4F5-5FEC-489A-BD77-008B99B154A7}"/>
    <dgm:cxn modelId="{F8F70086-87AA-4A62-88AE-60C2D3F35F63}" srcId="{BA02DA67-515F-4DAE-9885-FCACF076949E}" destId="{2887D5F6-3886-4959-AB45-86ED10967338}" srcOrd="4" destOrd="0" parTransId="{9C0516D4-CB20-4DC9-87E7-CE699B68EB7E}" sibTransId="{2D97B9F8-E3FD-4624-87B2-A0C72569AA5D}"/>
    <dgm:cxn modelId="{0A1BBBAD-2D56-4C2E-B829-195C51D602D6}" type="presOf" srcId="{AECF1469-EC12-42B7-9D60-31494F485771}" destId="{58AA42B5-8991-4141-9EBE-453E3449FA7D}" srcOrd="0" destOrd="0" presId="urn:microsoft.com/office/officeart/2005/8/layout/default"/>
    <dgm:cxn modelId="{67A1EC6C-C7BB-477E-9558-DA4824576615}" type="presParOf" srcId="{A070F911-EEEF-40D7-B0D7-1F215568EECC}" destId="{03B0F90F-A450-4975-9FB4-7E0C37FD3E26}" srcOrd="0" destOrd="0" presId="urn:microsoft.com/office/officeart/2005/8/layout/default"/>
    <dgm:cxn modelId="{01C1DC87-3FDA-4A62-916C-85D92DB9BF73}" type="presParOf" srcId="{A070F911-EEEF-40D7-B0D7-1F215568EECC}" destId="{80DF8274-00A9-44AA-8386-6E97BCD559F1}" srcOrd="1" destOrd="0" presId="urn:microsoft.com/office/officeart/2005/8/layout/default"/>
    <dgm:cxn modelId="{68C2350E-317A-4742-B1A9-2C36C051F82E}" type="presParOf" srcId="{A070F911-EEEF-40D7-B0D7-1F215568EECC}" destId="{4CA27A47-20D6-4EE0-B125-16358833D155}" srcOrd="2" destOrd="0" presId="urn:microsoft.com/office/officeart/2005/8/layout/default"/>
    <dgm:cxn modelId="{430C2FA0-951C-4932-9A60-881116FEADD7}" type="presParOf" srcId="{A070F911-EEEF-40D7-B0D7-1F215568EECC}" destId="{62E05F1D-1192-427E-8B24-D6E238FD56B9}" srcOrd="3" destOrd="0" presId="urn:microsoft.com/office/officeart/2005/8/layout/default"/>
    <dgm:cxn modelId="{CB98C275-0EA7-414A-8B5A-FD1C7B9B8FF6}" type="presParOf" srcId="{A070F911-EEEF-40D7-B0D7-1F215568EECC}" destId="{6C67F91F-EB6B-44DE-ACC5-14C652B977F2}" srcOrd="4" destOrd="0" presId="urn:microsoft.com/office/officeart/2005/8/layout/default"/>
    <dgm:cxn modelId="{4634CC29-6B9A-4D4B-9BFA-DE02018B70F7}" type="presParOf" srcId="{A070F911-EEEF-40D7-B0D7-1F215568EECC}" destId="{5B4DDB7E-DCB1-49A8-9914-35591A4D45E1}" srcOrd="5" destOrd="0" presId="urn:microsoft.com/office/officeart/2005/8/layout/default"/>
    <dgm:cxn modelId="{B94AD3A8-A8B6-4776-A56F-E642CDEC6382}" type="presParOf" srcId="{A070F911-EEEF-40D7-B0D7-1F215568EECC}" destId="{58AA42B5-8991-4141-9EBE-453E3449FA7D}" srcOrd="6" destOrd="0" presId="urn:microsoft.com/office/officeart/2005/8/layout/default"/>
    <dgm:cxn modelId="{0E54F428-3527-445E-A884-5172174AF2A5}" type="presParOf" srcId="{A070F911-EEEF-40D7-B0D7-1F215568EECC}" destId="{15C3945D-ACCF-4FE7-8BB7-FF7DB7505736}" srcOrd="7" destOrd="0" presId="urn:microsoft.com/office/officeart/2005/8/layout/default"/>
    <dgm:cxn modelId="{513EEBDC-F946-4733-9E22-FE24220EF40C}" type="presParOf" srcId="{A070F911-EEEF-40D7-B0D7-1F215568EECC}" destId="{E1CD4BA2-5AC4-46BB-ABC5-DF1AFD4288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F8EAD-7F9E-4F15-BE67-305492A3DEBC}">
      <dsp:nvSpPr>
        <dsp:cNvPr id="0" name=""/>
        <dsp:cNvSpPr/>
      </dsp:nvSpPr>
      <dsp:spPr>
        <a:xfrm>
          <a:off x="1552" y="8560"/>
          <a:ext cx="2463558" cy="16973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AA207-FE76-4A81-A5A1-218B84B46224}">
      <dsp:nvSpPr>
        <dsp:cNvPr id="0" name=""/>
        <dsp:cNvSpPr/>
      </dsp:nvSpPr>
      <dsp:spPr>
        <a:xfrm>
          <a:off x="1552" y="1705952"/>
          <a:ext cx="2463558" cy="91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 space – desks, computer, resources</a:t>
          </a:r>
          <a:endParaRPr lang="en-US" sz="2000" kern="1200" dirty="0"/>
        </a:p>
      </dsp:txBody>
      <dsp:txXfrm>
        <a:off x="1552" y="1705952"/>
        <a:ext cx="2463558" cy="913980"/>
      </dsp:txXfrm>
    </dsp:sp>
    <dsp:sp modelId="{FB3EAB13-D241-4193-BD1C-A87DC8C569BF}">
      <dsp:nvSpPr>
        <dsp:cNvPr id="0" name=""/>
        <dsp:cNvSpPr/>
      </dsp:nvSpPr>
      <dsp:spPr>
        <a:xfrm>
          <a:off x="2711570" y="0"/>
          <a:ext cx="2463558" cy="169739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B0C4B-1CD9-42F0-8D78-2D2373CEA9F3}">
      <dsp:nvSpPr>
        <dsp:cNvPr id="0" name=""/>
        <dsp:cNvSpPr/>
      </dsp:nvSpPr>
      <dsp:spPr>
        <a:xfrm>
          <a:off x="2711570" y="1705952"/>
          <a:ext cx="2463558" cy="91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Belongings – purse, book bag, lunch bag</a:t>
          </a:r>
          <a:endParaRPr lang="en-US" sz="2000" kern="1200" dirty="0"/>
        </a:p>
      </dsp:txBody>
      <dsp:txXfrm>
        <a:off x="2711570" y="1705952"/>
        <a:ext cx="2463558" cy="913980"/>
      </dsp:txXfrm>
    </dsp:sp>
    <dsp:sp modelId="{34E7FA13-CB5B-4EBD-A12F-65592EABABEE}">
      <dsp:nvSpPr>
        <dsp:cNvPr id="0" name=""/>
        <dsp:cNvSpPr/>
      </dsp:nvSpPr>
      <dsp:spPr>
        <a:xfrm>
          <a:off x="5421588" y="8560"/>
          <a:ext cx="2463558" cy="169739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E58AA-425F-4AC0-B21F-44945DC86BA1}">
      <dsp:nvSpPr>
        <dsp:cNvPr id="0" name=""/>
        <dsp:cNvSpPr/>
      </dsp:nvSpPr>
      <dsp:spPr>
        <a:xfrm>
          <a:off x="5421588" y="1705952"/>
          <a:ext cx="2463558" cy="91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Orientation to space </a:t>
          </a:r>
          <a:endParaRPr lang="en-US" sz="2000" kern="1200"/>
        </a:p>
      </dsp:txBody>
      <dsp:txXfrm>
        <a:off x="5421588" y="1705952"/>
        <a:ext cx="2463558" cy="91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6BEC3-8EB4-4F08-8FFA-B34E6330EA0E}">
      <dsp:nvSpPr>
        <dsp:cNvPr id="0" name=""/>
        <dsp:cNvSpPr/>
      </dsp:nvSpPr>
      <dsp:spPr>
        <a:xfrm rot="10800000">
          <a:off x="1977504" y="1283"/>
          <a:ext cx="5244655" cy="2625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961" tIns="83820" rIns="156464" bIns="8382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IPPE or APPE</a:t>
          </a:r>
          <a:endParaRPr lang="en-US" sz="27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Will they need a computer?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Internet access?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Drug Information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Access computer systems?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Background check?</a:t>
          </a:r>
          <a:endParaRPr lang="en-US" sz="2200" kern="1200" dirty="0"/>
        </a:p>
      </dsp:txBody>
      <dsp:txXfrm rot="10800000">
        <a:off x="2633986" y="1283"/>
        <a:ext cx="4588173" cy="2625927"/>
      </dsp:txXfrm>
    </dsp:sp>
    <dsp:sp modelId="{533438E6-AB62-4185-8F02-43ACB366B579}">
      <dsp:nvSpPr>
        <dsp:cNvPr id="0" name=""/>
        <dsp:cNvSpPr/>
      </dsp:nvSpPr>
      <dsp:spPr>
        <a:xfrm>
          <a:off x="664540" y="1283"/>
          <a:ext cx="2625927" cy="26259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392E6-2CE6-4FC8-BCF8-A47019A1E061}">
      <dsp:nvSpPr>
        <dsp:cNvPr id="0" name=""/>
        <dsp:cNvSpPr/>
      </dsp:nvSpPr>
      <dsp:spPr>
        <a:xfrm>
          <a:off x="0" y="216157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All of your team needs to know to expect learners</a:t>
          </a:r>
          <a:endParaRPr lang="en-US" sz="2100" kern="1200"/>
        </a:p>
      </dsp:txBody>
      <dsp:txXfrm>
        <a:off x="24588" y="240745"/>
        <a:ext cx="7837524" cy="454509"/>
      </dsp:txXfrm>
    </dsp:sp>
    <dsp:sp modelId="{52B72C29-3770-4F58-AFCE-BFB624F557BE}">
      <dsp:nvSpPr>
        <dsp:cNvPr id="0" name=""/>
        <dsp:cNvSpPr/>
      </dsp:nvSpPr>
      <dsp:spPr>
        <a:xfrm>
          <a:off x="0" y="780322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Difference between IPPE and APPE knowledge and abilities</a:t>
          </a:r>
          <a:endParaRPr lang="en-US" sz="2100" kern="1200"/>
        </a:p>
      </dsp:txBody>
      <dsp:txXfrm>
        <a:off x="24588" y="804910"/>
        <a:ext cx="7837524" cy="454509"/>
      </dsp:txXfrm>
    </dsp:sp>
    <dsp:sp modelId="{41EDE0CB-0E07-4F95-ABE3-57E6370B8EE2}">
      <dsp:nvSpPr>
        <dsp:cNvPr id="0" name=""/>
        <dsp:cNvSpPr/>
      </dsp:nvSpPr>
      <dsp:spPr>
        <a:xfrm>
          <a:off x="0" y="1344487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What you expect them to do or not do with the learner</a:t>
          </a:r>
          <a:endParaRPr lang="en-US" sz="2100" kern="1200"/>
        </a:p>
      </dsp:txBody>
      <dsp:txXfrm>
        <a:off x="24588" y="1369075"/>
        <a:ext cx="7837524" cy="454509"/>
      </dsp:txXfrm>
    </dsp:sp>
    <dsp:sp modelId="{7BD42317-591F-40CA-A878-64E4793FA465}">
      <dsp:nvSpPr>
        <dsp:cNvPr id="0" name=""/>
        <dsp:cNvSpPr/>
      </dsp:nvSpPr>
      <dsp:spPr>
        <a:xfrm>
          <a:off x="0" y="1908652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How YOU (preceptor) want them to triage problems with the student</a:t>
          </a:r>
          <a:endParaRPr lang="en-US" sz="2100" kern="1200"/>
        </a:p>
      </dsp:txBody>
      <dsp:txXfrm>
        <a:off x="24588" y="1933240"/>
        <a:ext cx="7837524" cy="45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5A107-3613-4602-8530-5188A46AA735}">
      <dsp:nvSpPr>
        <dsp:cNvPr id="0" name=""/>
        <dsp:cNvSpPr/>
      </dsp:nvSpPr>
      <dsp:spPr>
        <a:xfrm>
          <a:off x="3886200" y="1112514"/>
          <a:ext cx="1344621" cy="46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64"/>
              </a:lnTo>
              <a:lnTo>
                <a:pt x="1344621" y="233364"/>
              </a:lnTo>
              <a:lnTo>
                <a:pt x="1344621" y="466728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80BF3-3368-4DB8-B647-1D8BCB91BB91}">
      <dsp:nvSpPr>
        <dsp:cNvPr id="0" name=""/>
        <dsp:cNvSpPr/>
      </dsp:nvSpPr>
      <dsp:spPr>
        <a:xfrm>
          <a:off x="2541578" y="1112514"/>
          <a:ext cx="1344621" cy="466728"/>
        </a:xfrm>
        <a:custGeom>
          <a:avLst/>
          <a:gdLst/>
          <a:ahLst/>
          <a:cxnLst/>
          <a:rect l="0" t="0" r="0" b="0"/>
          <a:pathLst>
            <a:path>
              <a:moveTo>
                <a:pt x="1344621" y="0"/>
              </a:moveTo>
              <a:lnTo>
                <a:pt x="1344621" y="233364"/>
              </a:lnTo>
              <a:lnTo>
                <a:pt x="0" y="233364"/>
              </a:lnTo>
              <a:lnTo>
                <a:pt x="0" y="466728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E8B36-421A-46CD-8D6C-42BA05FF1405}">
      <dsp:nvSpPr>
        <dsp:cNvPr id="0" name=""/>
        <dsp:cNvSpPr/>
      </dsp:nvSpPr>
      <dsp:spPr>
        <a:xfrm>
          <a:off x="2774942" y="1257"/>
          <a:ext cx="2222515" cy="1111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Ask their experience and adjust to what they need</a:t>
          </a:r>
          <a:endParaRPr lang="en-US" sz="1900" kern="1200" dirty="0"/>
        </a:p>
      </dsp:txBody>
      <dsp:txXfrm>
        <a:off x="2774942" y="1257"/>
        <a:ext cx="2222515" cy="1111257"/>
      </dsp:txXfrm>
    </dsp:sp>
    <dsp:sp modelId="{88E3EACA-7280-48E0-A319-26F7D06AA527}">
      <dsp:nvSpPr>
        <dsp:cNvPr id="0" name=""/>
        <dsp:cNvSpPr/>
      </dsp:nvSpPr>
      <dsp:spPr>
        <a:xfrm>
          <a:off x="1430320" y="1579243"/>
          <a:ext cx="2222515" cy="1111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chemeClr val="tx1"/>
              </a:solidFill>
            </a:rPr>
            <a:t>Yes, experienced: </a:t>
          </a:r>
          <a:r>
            <a:rPr lang="en-US" sz="1900" b="0" i="0" kern="1200" dirty="0" smtClean="0">
              <a:solidFill>
                <a:schemeClr val="bg1"/>
              </a:solidFill>
            </a:rPr>
            <a:t>have them </a:t>
          </a:r>
          <a:r>
            <a:rPr lang="en-US" sz="1900" kern="1200" dirty="0" smtClean="0"/>
            <a:t>do other roles, show how things are different</a:t>
          </a:r>
          <a:endParaRPr lang="en-US" sz="1900" kern="1200" dirty="0"/>
        </a:p>
      </dsp:txBody>
      <dsp:txXfrm>
        <a:off x="1430320" y="1579243"/>
        <a:ext cx="2222515" cy="1111257"/>
      </dsp:txXfrm>
    </dsp:sp>
    <dsp:sp modelId="{E9D54C04-0EA3-4991-843D-6CEAD6F38A26}">
      <dsp:nvSpPr>
        <dsp:cNvPr id="0" name=""/>
        <dsp:cNvSpPr/>
      </dsp:nvSpPr>
      <dsp:spPr>
        <a:xfrm>
          <a:off x="4119564" y="1579243"/>
          <a:ext cx="2222515" cy="1111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chemeClr val="tx1"/>
              </a:solidFill>
            </a:rPr>
            <a:t>No experience: </a:t>
          </a:r>
          <a:r>
            <a:rPr lang="en-US" sz="1900" kern="1200" dirty="0" smtClean="0"/>
            <a:t>have them do it all.</a:t>
          </a:r>
          <a:endParaRPr lang="en-US" sz="1900" kern="1200" dirty="0"/>
        </a:p>
      </dsp:txBody>
      <dsp:txXfrm>
        <a:off x="4119564" y="1579243"/>
        <a:ext cx="2222515" cy="1111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1A095-42D9-41B5-A5BA-D80E3C50FBB7}">
      <dsp:nvSpPr>
        <dsp:cNvPr id="0" name=""/>
        <dsp:cNvSpPr/>
      </dsp:nvSpPr>
      <dsp:spPr>
        <a:xfrm>
          <a:off x="1479030" y="9027"/>
          <a:ext cx="3301000" cy="3301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APPE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Clinical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Counseling</a:t>
          </a:r>
          <a:endParaRPr lang="en-US" sz="2600" kern="1200" dirty="0"/>
        </a:p>
      </dsp:txBody>
      <dsp:txXfrm>
        <a:off x="1939981" y="398286"/>
        <a:ext cx="1903279" cy="2522482"/>
      </dsp:txXfrm>
    </dsp:sp>
    <dsp:sp modelId="{2B800FD3-7A54-4576-9808-D1C6C1EB00A1}">
      <dsp:nvSpPr>
        <dsp:cNvPr id="0" name=""/>
        <dsp:cNvSpPr/>
      </dsp:nvSpPr>
      <dsp:spPr>
        <a:xfrm>
          <a:off x="3858130" y="9027"/>
          <a:ext cx="3301000" cy="3301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IPPE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Exposure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Introduction</a:t>
          </a:r>
          <a:endParaRPr lang="en-US" sz="2600" kern="1200" dirty="0"/>
        </a:p>
      </dsp:txBody>
      <dsp:txXfrm>
        <a:off x="4794900" y="398286"/>
        <a:ext cx="1903279" cy="2522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DB165-2945-412A-A69E-2E1F47388EBC}">
      <dsp:nvSpPr>
        <dsp:cNvPr id="0" name=""/>
        <dsp:cNvSpPr/>
      </dsp:nvSpPr>
      <dsp:spPr>
        <a:xfrm>
          <a:off x="0" y="0"/>
          <a:ext cx="7886700" cy="13240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2E5A8-6934-417D-B316-C2C6FAD60EE0}">
      <dsp:nvSpPr>
        <dsp:cNvPr id="0" name=""/>
        <dsp:cNvSpPr/>
      </dsp:nvSpPr>
      <dsp:spPr>
        <a:xfrm>
          <a:off x="240291" y="176536"/>
          <a:ext cx="1250665" cy="97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037FE-D5C6-46F1-9476-D17EBB392B09}">
      <dsp:nvSpPr>
        <dsp:cNvPr id="0" name=""/>
        <dsp:cNvSpPr/>
      </dsp:nvSpPr>
      <dsp:spPr>
        <a:xfrm rot="10800000">
          <a:off x="240291" y="1324024"/>
          <a:ext cx="1250665" cy="16182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OTCs</a:t>
          </a:r>
          <a:endParaRPr lang="en-US" sz="2000" kern="1200" dirty="0"/>
        </a:p>
      </dsp:txBody>
      <dsp:txXfrm rot="10800000">
        <a:off x="278753" y="1324024"/>
        <a:ext cx="1173741" cy="1579789"/>
      </dsp:txXfrm>
    </dsp:sp>
    <dsp:sp modelId="{B0727EB0-E028-48E7-869F-A76EFCD78A3B}">
      <dsp:nvSpPr>
        <dsp:cNvPr id="0" name=""/>
        <dsp:cNvSpPr/>
      </dsp:nvSpPr>
      <dsp:spPr>
        <a:xfrm>
          <a:off x="1616023" y="176536"/>
          <a:ext cx="1250665" cy="97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726D0-8C44-4A0E-AF2D-C15DB6ADC1E9}">
      <dsp:nvSpPr>
        <dsp:cNvPr id="0" name=""/>
        <dsp:cNvSpPr/>
      </dsp:nvSpPr>
      <dsp:spPr>
        <a:xfrm rot="10800000">
          <a:off x="1616023" y="1324024"/>
          <a:ext cx="1250665" cy="16182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DMEs</a:t>
          </a:r>
          <a:endParaRPr lang="en-US" sz="2000" kern="1200" dirty="0"/>
        </a:p>
      </dsp:txBody>
      <dsp:txXfrm rot="10800000">
        <a:off x="1654485" y="1324024"/>
        <a:ext cx="1173741" cy="1579789"/>
      </dsp:txXfrm>
    </dsp:sp>
    <dsp:sp modelId="{EB55F858-DA2F-486E-AED2-E1198171B030}">
      <dsp:nvSpPr>
        <dsp:cNvPr id="0" name=""/>
        <dsp:cNvSpPr/>
      </dsp:nvSpPr>
      <dsp:spPr>
        <a:xfrm>
          <a:off x="2991755" y="176536"/>
          <a:ext cx="1250665" cy="97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9F3E1-8B88-4FC5-A2D6-EBD63C2EAAB9}">
      <dsp:nvSpPr>
        <dsp:cNvPr id="0" name=""/>
        <dsp:cNvSpPr/>
      </dsp:nvSpPr>
      <dsp:spPr>
        <a:xfrm rot="10800000">
          <a:off x="2991755" y="1324024"/>
          <a:ext cx="1250665" cy="16182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BTC</a:t>
          </a:r>
          <a:endParaRPr lang="en-US" sz="2000" kern="1200" dirty="0"/>
        </a:p>
      </dsp:txBody>
      <dsp:txXfrm rot="10800000">
        <a:off x="3030217" y="1324024"/>
        <a:ext cx="1173741" cy="1579789"/>
      </dsp:txXfrm>
    </dsp:sp>
    <dsp:sp modelId="{40D20F4E-645B-451B-A6F8-86FA6C481054}">
      <dsp:nvSpPr>
        <dsp:cNvPr id="0" name=""/>
        <dsp:cNvSpPr/>
      </dsp:nvSpPr>
      <dsp:spPr>
        <a:xfrm>
          <a:off x="4367488" y="176536"/>
          <a:ext cx="1250665" cy="97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C2D9-3699-45DF-976F-A85A48F4D79D}">
      <dsp:nvSpPr>
        <dsp:cNvPr id="0" name=""/>
        <dsp:cNvSpPr/>
      </dsp:nvSpPr>
      <dsp:spPr>
        <a:xfrm rot="10800000">
          <a:off x="4367488" y="1324024"/>
          <a:ext cx="1250665" cy="16182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Wound Care</a:t>
          </a:r>
          <a:endParaRPr lang="en-US" sz="2000" kern="1200"/>
        </a:p>
      </dsp:txBody>
      <dsp:txXfrm rot="10800000">
        <a:off x="4405950" y="1324024"/>
        <a:ext cx="1173741" cy="1579789"/>
      </dsp:txXfrm>
    </dsp:sp>
    <dsp:sp modelId="{D47C49D7-5128-4D68-B5E5-DA53910594BD}">
      <dsp:nvSpPr>
        <dsp:cNvPr id="0" name=""/>
        <dsp:cNvSpPr/>
      </dsp:nvSpPr>
      <dsp:spPr>
        <a:xfrm>
          <a:off x="6069481" y="176536"/>
          <a:ext cx="1250665" cy="97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AE09D-69FB-48BE-98DE-302C4D634D1B}">
      <dsp:nvSpPr>
        <dsp:cNvPr id="0" name=""/>
        <dsp:cNvSpPr/>
      </dsp:nvSpPr>
      <dsp:spPr>
        <a:xfrm rot="10800000">
          <a:off x="5743220" y="1324024"/>
          <a:ext cx="1903188" cy="16182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Supplements</a:t>
          </a:r>
          <a:endParaRPr lang="en-US" sz="2000" kern="1200" dirty="0"/>
        </a:p>
      </dsp:txBody>
      <dsp:txXfrm rot="10800000">
        <a:off x="5792987" y="1324024"/>
        <a:ext cx="1803654" cy="1568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86CB9-2A3E-418C-B719-D0A8D012B57C}">
      <dsp:nvSpPr>
        <dsp:cNvPr id="0" name=""/>
        <dsp:cNvSpPr/>
      </dsp:nvSpPr>
      <dsp:spPr>
        <a:xfrm>
          <a:off x="1314247" y="2391929"/>
          <a:ext cx="266476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CDD1-9421-4089-8D1E-2D200AE10D9F}">
      <dsp:nvSpPr>
        <dsp:cNvPr id="0" name=""/>
        <dsp:cNvSpPr/>
      </dsp:nvSpPr>
      <dsp:spPr>
        <a:xfrm>
          <a:off x="1314247" y="1942457"/>
          <a:ext cx="225183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3AD8-4CB8-4F94-BBD3-596110B9C90B}">
      <dsp:nvSpPr>
        <dsp:cNvPr id="0" name=""/>
        <dsp:cNvSpPr/>
      </dsp:nvSpPr>
      <dsp:spPr>
        <a:xfrm>
          <a:off x="1314247" y="1314247"/>
          <a:ext cx="210279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6F4C7-43F6-46D2-BC6F-79087147BB7F}">
      <dsp:nvSpPr>
        <dsp:cNvPr id="0" name=""/>
        <dsp:cNvSpPr/>
      </dsp:nvSpPr>
      <dsp:spPr>
        <a:xfrm>
          <a:off x="1314247" y="686036"/>
          <a:ext cx="225183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5C529-23F9-40A0-B295-C5947DC096E2}">
      <dsp:nvSpPr>
        <dsp:cNvPr id="0" name=""/>
        <dsp:cNvSpPr/>
      </dsp:nvSpPr>
      <dsp:spPr>
        <a:xfrm>
          <a:off x="1314247" y="236564"/>
          <a:ext cx="266476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9F7CE-0BF9-4856-9B6E-039CD7C6C2E5}">
      <dsp:nvSpPr>
        <dsp:cNvPr id="0" name=""/>
        <dsp:cNvSpPr/>
      </dsp:nvSpPr>
      <dsp:spPr>
        <a:xfrm>
          <a:off x="0" y="0"/>
          <a:ext cx="2628494" cy="26284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2B83-442B-41C3-AAAE-A366E222C3A3}">
      <dsp:nvSpPr>
        <dsp:cNvPr id="0" name=""/>
        <dsp:cNvSpPr/>
      </dsp:nvSpPr>
      <dsp:spPr>
        <a:xfrm>
          <a:off x="473128" y="1395730"/>
          <a:ext cx="1682236" cy="8674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473128" y="1395730"/>
        <a:ext cx="1682236" cy="867403"/>
      </dsp:txXfrm>
    </dsp:sp>
    <dsp:sp modelId="{C5053E2C-9702-4ECF-ADD2-25549D15B80E}">
      <dsp:nvSpPr>
        <dsp:cNvPr id="0" name=""/>
        <dsp:cNvSpPr/>
      </dsp:nvSpPr>
      <dsp:spPr>
        <a:xfrm>
          <a:off x="3742449" y="0"/>
          <a:ext cx="473128" cy="4731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B8B17-4BB8-437F-A3E0-0EDC2168540A}">
      <dsp:nvSpPr>
        <dsp:cNvPr id="0" name=""/>
        <dsp:cNvSpPr/>
      </dsp:nvSpPr>
      <dsp:spPr>
        <a:xfrm>
          <a:off x="4215578" y="0"/>
          <a:ext cx="1399615" cy="47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Questions</a:t>
          </a:r>
          <a:endParaRPr lang="en-US" sz="2200" kern="1200" dirty="0"/>
        </a:p>
      </dsp:txBody>
      <dsp:txXfrm>
        <a:off x="4215578" y="0"/>
        <a:ext cx="1399615" cy="473128"/>
      </dsp:txXfrm>
    </dsp:sp>
    <dsp:sp modelId="{A987497A-77F3-42D1-B84F-0583D3D1FE45}">
      <dsp:nvSpPr>
        <dsp:cNvPr id="0" name=""/>
        <dsp:cNvSpPr/>
      </dsp:nvSpPr>
      <dsp:spPr>
        <a:xfrm>
          <a:off x="3329513" y="449472"/>
          <a:ext cx="473128" cy="4731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3838D-C866-4D82-B58E-314A8AC0AD8A}">
      <dsp:nvSpPr>
        <dsp:cNvPr id="0" name=""/>
        <dsp:cNvSpPr/>
      </dsp:nvSpPr>
      <dsp:spPr>
        <a:xfrm>
          <a:off x="3802642" y="449472"/>
          <a:ext cx="4084057" cy="47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Immunizations – must be certified</a:t>
          </a:r>
          <a:endParaRPr lang="en-US" sz="2200" kern="1200" dirty="0"/>
        </a:p>
      </dsp:txBody>
      <dsp:txXfrm>
        <a:off x="3802642" y="449472"/>
        <a:ext cx="4084057" cy="473128"/>
      </dsp:txXfrm>
    </dsp:sp>
    <dsp:sp modelId="{02057356-FD46-4D1B-885F-7586271E624B}">
      <dsp:nvSpPr>
        <dsp:cNvPr id="0" name=""/>
        <dsp:cNvSpPr/>
      </dsp:nvSpPr>
      <dsp:spPr>
        <a:xfrm>
          <a:off x="3180477" y="1077682"/>
          <a:ext cx="473128" cy="47312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98ED-ED2D-4FA5-87C6-9D079FD97DC5}">
      <dsp:nvSpPr>
        <dsp:cNvPr id="0" name=""/>
        <dsp:cNvSpPr/>
      </dsp:nvSpPr>
      <dsp:spPr>
        <a:xfrm>
          <a:off x="3653606" y="1077682"/>
          <a:ext cx="1494811" cy="47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Screenings</a:t>
          </a:r>
          <a:endParaRPr lang="en-US" sz="2200" kern="1200"/>
        </a:p>
      </dsp:txBody>
      <dsp:txXfrm>
        <a:off x="3653606" y="1077682"/>
        <a:ext cx="1494811" cy="473128"/>
      </dsp:txXfrm>
    </dsp:sp>
    <dsp:sp modelId="{E831C82A-6D4D-45D9-BDF0-F52AB598A73D}">
      <dsp:nvSpPr>
        <dsp:cNvPr id="0" name=""/>
        <dsp:cNvSpPr/>
      </dsp:nvSpPr>
      <dsp:spPr>
        <a:xfrm>
          <a:off x="3329513" y="1705892"/>
          <a:ext cx="473128" cy="47312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92E10-4C1F-4CF0-9D56-0CDCB1922AD7}">
      <dsp:nvSpPr>
        <dsp:cNvPr id="0" name=""/>
        <dsp:cNvSpPr/>
      </dsp:nvSpPr>
      <dsp:spPr>
        <a:xfrm>
          <a:off x="3802642" y="1705892"/>
          <a:ext cx="1327318" cy="47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Education</a:t>
          </a:r>
          <a:endParaRPr lang="en-US" sz="2200" kern="1200" dirty="0"/>
        </a:p>
      </dsp:txBody>
      <dsp:txXfrm>
        <a:off x="3802642" y="1705892"/>
        <a:ext cx="1327318" cy="473128"/>
      </dsp:txXfrm>
    </dsp:sp>
    <dsp:sp modelId="{964F5E2B-AF38-47B0-8B06-A4875A050A5A}">
      <dsp:nvSpPr>
        <dsp:cNvPr id="0" name=""/>
        <dsp:cNvSpPr/>
      </dsp:nvSpPr>
      <dsp:spPr>
        <a:xfrm>
          <a:off x="3742449" y="2155365"/>
          <a:ext cx="473128" cy="47312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86274-5063-44F2-A8EA-46325C1B5D8B}">
      <dsp:nvSpPr>
        <dsp:cNvPr id="0" name=""/>
        <dsp:cNvSpPr/>
      </dsp:nvSpPr>
      <dsp:spPr>
        <a:xfrm>
          <a:off x="4215578" y="2155365"/>
          <a:ext cx="1812616" cy="47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MTM! (APPEs)</a:t>
          </a:r>
          <a:endParaRPr lang="en-US" sz="2200" kern="1200" dirty="0"/>
        </a:p>
      </dsp:txBody>
      <dsp:txXfrm>
        <a:off x="4215578" y="2155365"/>
        <a:ext cx="1812616" cy="473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F90F-A450-4975-9FB4-7E0C37FD3E26}">
      <dsp:nvSpPr>
        <dsp:cNvPr id="0" name=""/>
        <dsp:cNvSpPr/>
      </dsp:nvSpPr>
      <dsp:spPr>
        <a:xfrm>
          <a:off x="708570" y="117"/>
          <a:ext cx="2021737" cy="121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Pharmacist</a:t>
          </a:r>
          <a:endParaRPr lang="en-US" sz="3000" kern="1200"/>
        </a:p>
      </dsp:txBody>
      <dsp:txXfrm>
        <a:off x="708570" y="117"/>
        <a:ext cx="2021737" cy="1213042"/>
      </dsp:txXfrm>
    </dsp:sp>
    <dsp:sp modelId="{4CA27A47-20D6-4EE0-B125-16358833D155}">
      <dsp:nvSpPr>
        <dsp:cNvPr id="0" name=""/>
        <dsp:cNvSpPr/>
      </dsp:nvSpPr>
      <dsp:spPr>
        <a:xfrm>
          <a:off x="2932481" y="117"/>
          <a:ext cx="2021737" cy="121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Technicians</a:t>
          </a:r>
          <a:endParaRPr lang="en-US" sz="3000" kern="1200"/>
        </a:p>
      </dsp:txBody>
      <dsp:txXfrm>
        <a:off x="2932481" y="117"/>
        <a:ext cx="2021737" cy="1213042"/>
      </dsp:txXfrm>
    </dsp:sp>
    <dsp:sp modelId="{6C67F91F-EB6B-44DE-ACC5-14C652B977F2}">
      <dsp:nvSpPr>
        <dsp:cNvPr id="0" name=""/>
        <dsp:cNvSpPr/>
      </dsp:nvSpPr>
      <dsp:spPr>
        <a:xfrm>
          <a:off x="5156392" y="117"/>
          <a:ext cx="2021737" cy="121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Staff</a:t>
          </a:r>
          <a:endParaRPr lang="en-US" sz="3000" kern="1200"/>
        </a:p>
      </dsp:txBody>
      <dsp:txXfrm>
        <a:off x="5156392" y="117"/>
        <a:ext cx="2021737" cy="1213042"/>
      </dsp:txXfrm>
    </dsp:sp>
    <dsp:sp modelId="{58AA42B5-8991-4141-9EBE-453E3449FA7D}">
      <dsp:nvSpPr>
        <dsp:cNvPr id="0" name=""/>
        <dsp:cNvSpPr/>
      </dsp:nvSpPr>
      <dsp:spPr>
        <a:xfrm>
          <a:off x="1820526" y="1415333"/>
          <a:ext cx="2021737" cy="121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Patients</a:t>
          </a:r>
          <a:endParaRPr lang="en-US" sz="3000" kern="1200"/>
        </a:p>
      </dsp:txBody>
      <dsp:txXfrm>
        <a:off x="1820526" y="1415333"/>
        <a:ext cx="2021737" cy="1213042"/>
      </dsp:txXfrm>
    </dsp:sp>
    <dsp:sp modelId="{E1CD4BA2-5AC4-46BB-ABC5-DF1AFD42884D}">
      <dsp:nvSpPr>
        <dsp:cNvPr id="0" name=""/>
        <dsp:cNvSpPr/>
      </dsp:nvSpPr>
      <dsp:spPr>
        <a:xfrm>
          <a:off x="4044436" y="1415333"/>
          <a:ext cx="2021737" cy="121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Providers</a:t>
          </a:r>
          <a:endParaRPr lang="en-US" sz="3000" kern="1200"/>
        </a:p>
      </dsp:txBody>
      <dsp:txXfrm>
        <a:off x="4044436" y="1415333"/>
        <a:ext cx="2021737" cy="121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2DBD-EA18-4964-AFF6-D11BEE74E80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6B269-74A8-4295-8EE7-A77CFF2F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Technicians, clerks, managers, providers,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B269-74A8-4295-8EE7-A77CFF2F6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</a:t>
            </a:r>
            <a:r>
              <a:rPr lang="en-US" baseline="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B269-74A8-4295-8EE7-A77CFF2F6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1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B269-74A8-4295-8EE7-A77CFF2F6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IPPEs-</a:t>
            </a:r>
            <a:r>
              <a:rPr lang="en-US" baseline="0" dirty="0" smtClean="0"/>
              <a:t> WORKSHEETS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B269-74A8-4295-8EE7-A77CFF2F6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E60EB3-7DC0-4804-B07E-B6B522BEFE1B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9C4F3D-A865-7F4D-9180-1B79667867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15" y="224171"/>
            <a:ext cx="3011371" cy="2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79553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25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9326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3848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3848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96D306-2449-4E2B-BD79-13528B110AC1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9C4F3D-A865-7F4D-9180-1B7966786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2D399A-A6B2-425E-A546-84E9FB85837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9C4F3D-A865-7F4D-9180-1B7966786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275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275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2449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2449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1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420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7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651" y="2275157"/>
            <a:ext cx="83949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Preparing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Students and Preceptors for the Rotational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Experience</a:t>
            </a:r>
          </a:p>
          <a:p>
            <a:pPr algn="ctr"/>
            <a:r>
              <a:rPr lang="en-U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Ashley </a:t>
            </a:r>
            <a:r>
              <a:rPr lang="en-US" sz="1600" dirty="0">
                <a:solidFill>
                  <a:schemeClr val="bg1"/>
                </a:solidFill>
              </a:rPr>
              <a:t>Moody, </a:t>
            </a:r>
            <a:r>
              <a:rPr lang="en-US" sz="1600" dirty="0" err="1">
                <a:solidFill>
                  <a:schemeClr val="bg1"/>
                </a:solidFill>
              </a:rPr>
              <a:t>PharmD</a:t>
            </a:r>
            <a:r>
              <a:rPr lang="en-US" sz="1600" dirty="0">
                <a:solidFill>
                  <a:schemeClr val="bg1"/>
                </a:solidFill>
              </a:rPr>
              <a:t>, BCACP, AE-C, Notre Dame of Maryland University School of </a:t>
            </a:r>
            <a:r>
              <a:rPr lang="en-US" sz="1600" dirty="0" smtClean="0">
                <a:solidFill>
                  <a:schemeClr val="bg1"/>
                </a:solidFill>
              </a:rPr>
              <a:t>Pharmacy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Sherry Moore, B.S., R.Ph., Assistant Director of Experiential Education, Notre Dame of Maryland University School of Pharmacy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9C4F3D-A865-7F4D-9180-1B79667867F3}" type="slidenum">
              <a:rPr lang="en-US" smtClean="0">
                <a:solidFill>
                  <a:schemeClr val="bg1"/>
                </a:solidFill>
              </a:rPr>
              <a:pPr algn="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Explore the Pharmacy 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8313526"/>
              </p:ext>
            </p:extLst>
          </p:nvPr>
        </p:nvGraphicFramePr>
        <p:xfrm>
          <a:off x="628650" y="2067469"/>
          <a:ext cx="7886700" cy="294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2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Interact with Patients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28650" y="2067469"/>
          <a:ext cx="7886700" cy="262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Teach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7986860"/>
              </p:ext>
            </p:extLst>
          </p:nvPr>
        </p:nvGraphicFramePr>
        <p:xfrm>
          <a:off x="628650" y="2067469"/>
          <a:ext cx="7886700" cy="262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6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Check point question: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" y="2067469"/>
            <a:ext cx="7886700" cy="2628494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US" b="1" dirty="0" smtClean="0"/>
              <a:t>True or false: </a:t>
            </a:r>
            <a:r>
              <a:rPr lang="en-US" dirty="0" smtClean="0"/>
              <a:t>Students are a great way to keep your clinical knowledge up to date.</a:t>
            </a:r>
          </a:p>
          <a:p>
            <a:pPr lvl="0" rtl="0">
              <a:buChar char="•"/>
            </a:pPr>
            <a:endParaRPr lang="en-US" dirty="0"/>
          </a:p>
          <a:p>
            <a:pPr marL="342900" lvl="0" indent="-342900" rtl="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True</a:t>
            </a:r>
          </a:p>
          <a:p>
            <a:pPr marL="342900" lvl="0" indent="-342900" rtl="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39" y="2469930"/>
            <a:ext cx="9144000" cy="152400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Strategies to </a:t>
            </a:r>
            <a:r>
              <a:rPr lang="en-US" sz="4000" dirty="0" smtClean="0">
                <a:solidFill>
                  <a:srgbClr val="FFC000"/>
                </a:solidFill>
              </a:rPr>
              <a:t>integrate student pharmacists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into the workplace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88524"/>
            <a:ext cx="6858000" cy="1169276"/>
          </a:xfrm>
        </p:spPr>
        <p:txBody>
          <a:bodyPr/>
          <a:lstStyle/>
          <a:p>
            <a:r>
              <a:rPr lang="en-US" dirty="0" smtClean="0"/>
              <a:t>Sherry Moore, R.Ph., B.S.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4F3D-A865-7F4D-9180-1B7966786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9002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Integrating students into the medication use process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Student pharmacists CAN be integrated into busy patient care practices with thought and prior planning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 Investment=ROI</a:t>
            </a:r>
          </a:p>
          <a:p>
            <a:r>
              <a:rPr lang="en-US" dirty="0" smtClean="0">
                <a:latin typeface="+mn-lt"/>
              </a:rPr>
              <a:t>Be flexible and take the time necessary to provide a proper orientation</a:t>
            </a:r>
          </a:p>
          <a:p>
            <a:r>
              <a:rPr lang="en-US" dirty="0" smtClean="0">
                <a:latin typeface="+mn-lt"/>
              </a:rPr>
              <a:t>Explain your practice and rotation expectations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1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Integrating students into the medication use process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Identify points in the workflow that the student can easily step into</a:t>
            </a:r>
          </a:p>
          <a:p>
            <a:r>
              <a:rPr lang="en-US" dirty="0" smtClean="0">
                <a:latin typeface="+mn-lt"/>
              </a:rPr>
              <a:t>Provide required readings about your practice followed by a short discussion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Cross train other pharmacists/ technicians and team members to help teach the student</a:t>
            </a:r>
          </a:p>
          <a:p>
            <a:r>
              <a:rPr lang="en-US" dirty="0" smtClean="0">
                <a:latin typeface="+mn-lt"/>
              </a:rPr>
              <a:t>Discuss with the student how the feel they can contribute to your practice based on experiences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72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+mn-lt"/>
              </a:rPr>
              <a:t>Integrating students into the medication use process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n-lt"/>
              </a:rPr>
              <a:t>Discuss areas of student involvement –operational, managerial and clinical</a:t>
            </a:r>
          </a:p>
          <a:p>
            <a:r>
              <a:rPr lang="en-US" dirty="0" smtClean="0">
                <a:latin typeface="+mn-lt"/>
              </a:rPr>
              <a:t>Students can function as a pseudo pharmacist</a:t>
            </a:r>
          </a:p>
          <a:p>
            <a:r>
              <a:rPr lang="en-US" dirty="0" smtClean="0">
                <a:latin typeface="+mn-lt"/>
              </a:rPr>
              <a:t>Allow the day to day operations and practice of the pharmacy establish the curriculum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pharmacists can help improve your practice site and can help jump start new services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Implementing a new clinical service (ex. Immunizations) can be supported by student pharmacists and help with time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365126"/>
            <a:ext cx="8734097" cy="1325563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Time management for immunizations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The time it takes to fill one prescription, a pharmacist or student could provide one immunization</a:t>
            </a:r>
          </a:p>
          <a:p>
            <a:r>
              <a:rPr lang="en-US" dirty="0" smtClean="0">
                <a:latin typeface="+mn-lt"/>
              </a:rPr>
              <a:t>Student Immunizer requirements in Maryland: </a:t>
            </a:r>
          </a:p>
          <a:p>
            <a:r>
              <a:rPr lang="en-US" sz="2100" dirty="0" smtClean="0">
                <a:latin typeface="+mn-lt"/>
              </a:rPr>
              <a:t> </a:t>
            </a:r>
            <a:r>
              <a:rPr lang="en-US" sz="2100" dirty="0" err="1" smtClean="0">
                <a:latin typeface="+mn-lt"/>
              </a:rPr>
              <a:t>APhA</a:t>
            </a:r>
            <a:r>
              <a:rPr lang="en-US" sz="2100" dirty="0" smtClean="0">
                <a:latin typeface="+mn-lt"/>
              </a:rPr>
              <a:t> Accredited Certification</a:t>
            </a:r>
          </a:p>
          <a:p>
            <a:r>
              <a:rPr lang="en-US" sz="2100" dirty="0" smtClean="0">
                <a:latin typeface="+mn-lt"/>
              </a:rPr>
              <a:t> OSHA certification</a:t>
            </a:r>
          </a:p>
          <a:p>
            <a:r>
              <a:rPr lang="en-US" sz="2100" dirty="0" smtClean="0">
                <a:latin typeface="+mn-lt"/>
              </a:rPr>
              <a:t> CPR and First Aid </a:t>
            </a:r>
          </a:p>
          <a:p>
            <a:r>
              <a:rPr lang="en-US" sz="2100" dirty="0" smtClean="0">
                <a:latin typeface="+mn-lt"/>
              </a:rPr>
              <a:t> state and local requirements </a:t>
            </a:r>
            <a:endParaRPr lang="en-US" sz="21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Students can facilitate this process by:</a:t>
            </a:r>
          </a:p>
          <a:p>
            <a:r>
              <a:rPr lang="en-US" sz="2100" dirty="0" smtClean="0">
                <a:latin typeface="+mn-lt"/>
              </a:rPr>
              <a:t>developing protocols for all staff to follow</a:t>
            </a:r>
          </a:p>
          <a:p>
            <a:r>
              <a:rPr lang="en-US" sz="2100" dirty="0" smtClean="0">
                <a:latin typeface="+mn-lt"/>
              </a:rPr>
              <a:t>completing all necessary paperwork for the immunizations</a:t>
            </a:r>
          </a:p>
          <a:p>
            <a:r>
              <a:rPr lang="en-US" sz="2100" dirty="0" smtClean="0">
                <a:latin typeface="+mn-lt"/>
              </a:rPr>
              <a:t> provide the pre-screening of the patient</a:t>
            </a:r>
          </a:p>
          <a:p>
            <a:r>
              <a:rPr lang="en-US" sz="2100" dirty="0" smtClean="0">
                <a:latin typeface="+mn-lt"/>
              </a:rPr>
              <a:t>preparation of the vaccination and workspace</a:t>
            </a:r>
          </a:p>
          <a:p>
            <a:r>
              <a:rPr lang="en-US" sz="2100" dirty="0" smtClean="0">
                <a:latin typeface="+mn-lt"/>
              </a:rPr>
              <a:t>Administer the vaccine(MD)</a:t>
            </a:r>
          </a:p>
          <a:p>
            <a:r>
              <a:rPr lang="en-US" sz="2100" dirty="0" smtClean="0">
                <a:latin typeface="+mn-lt"/>
              </a:rPr>
              <a:t>Follow up with Physicians office and enter information into registry if available(MD-</a:t>
            </a:r>
            <a:r>
              <a:rPr lang="en-US" sz="2100" dirty="0" err="1" smtClean="0">
                <a:latin typeface="+mn-lt"/>
              </a:rPr>
              <a:t>Immunet</a:t>
            </a:r>
            <a:r>
              <a:rPr lang="en-US" sz="2100" dirty="0" smtClean="0">
                <a:latin typeface="+mn-lt"/>
              </a:rPr>
              <a:t>).</a:t>
            </a: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37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+mn-lt"/>
              </a:rPr>
              <a:t>Integrating students into the medication use process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“See one, do one, teach one”</a:t>
            </a:r>
          </a:p>
          <a:p>
            <a:r>
              <a:rPr lang="en-US" dirty="0" smtClean="0">
                <a:latin typeface="+mn-lt"/>
              </a:rPr>
              <a:t>Pharmacist progresses from leader , partner to observer</a:t>
            </a:r>
          </a:p>
          <a:p>
            <a:r>
              <a:rPr lang="en-US" dirty="0" smtClean="0">
                <a:latin typeface="+mn-lt"/>
              </a:rPr>
              <a:t>Set expectations up front</a:t>
            </a:r>
          </a:p>
          <a:p>
            <a:r>
              <a:rPr lang="en-US" dirty="0" smtClean="0">
                <a:latin typeface="+mn-lt"/>
              </a:rPr>
              <a:t>Clear boundaries and limitations</a:t>
            </a:r>
          </a:p>
          <a:p>
            <a:r>
              <a:rPr lang="en-US" dirty="0" smtClean="0">
                <a:latin typeface="+mn-lt"/>
              </a:rPr>
              <a:t>Stimulate interest and enthusiasm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Enable to the student to take the lead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 clear questioning –you can learn from each other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Pharmacists always have the final word in all decisions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690690"/>
            <a:ext cx="7886700" cy="38062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At the end of this presentation, participants should be able to: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Describe </a:t>
            </a:r>
            <a:r>
              <a:rPr lang="en-US" dirty="0">
                <a:latin typeface="+mn-lt"/>
              </a:rPr>
              <a:t>how to prepare the practice site for rotation students. 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Explain </a:t>
            </a:r>
            <a:r>
              <a:rPr lang="en-US" dirty="0">
                <a:latin typeface="+mn-lt"/>
              </a:rPr>
              <a:t>how to incorporate students into </a:t>
            </a:r>
            <a:r>
              <a:rPr lang="en-US" dirty="0" smtClean="0">
                <a:latin typeface="+mn-lt"/>
              </a:rPr>
              <a:t>community pharmacy practice</a:t>
            </a:r>
            <a:endParaRPr lang="en-US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Discuss </a:t>
            </a:r>
            <a:r>
              <a:rPr lang="en-US" dirty="0">
                <a:latin typeface="+mn-lt"/>
              </a:rPr>
              <a:t>strategies for utilizing students as pharmacist extenders in daily workflow activities.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Describe how to integrate students into the medication use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Discuss how students can help with time management in pharmacy practice.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973BA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Objectives</a:t>
            </a:r>
            <a:endParaRPr lang="en-US" b="1" dirty="0">
              <a:solidFill>
                <a:srgbClr val="2973BA"/>
              </a:solidFill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412" y="1853757"/>
            <a:ext cx="82611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18"/>
                </a:solidFill>
                <a:latin typeface="High Tower Text" panose="02040502050506030303" pitchFamily="18" charset="0"/>
              </a:rPr>
              <a:t>“Give the pupils something to do, not something to learn; and the doing is of such a nature as to demand thinking; learning naturally results.” </a:t>
            </a:r>
            <a:endParaRPr lang="en-US" sz="2800" dirty="0" smtClean="0">
              <a:solidFill>
                <a:srgbClr val="181818"/>
              </a:solidFill>
              <a:latin typeface="High Tower Text" panose="02040502050506030303" pitchFamily="18" charset="0"/>
            </a:endParaRPr>
          </a:p>
          <a:p>
            <a:endParaRPr lang="en-US" sz="2400" dirty="0">
              <a:solidFill>
                <a:srgbClr val="181818"/>
              </a:solidFill>
              <a:latin typeface="Merriweather"/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dirty="0">
                <a:solidFill>
                  <a:srgbClr val="181818"/>
                </a:solidFill>
                <a:latin typeface="Merriweather"/>
              </a:rPr>
              <a:t>― </a:t>
            </a:r>
            <a:r>
              <a:rPr lang="en-US" b="1" dirty="0">
                <a:solidFill>
                  <a:srgbClr val="333333"/>
                </a:solidFill>
                <a:latin typeface="&amp;quot"/>
              </a:rPr>
              <a:t>John Dewey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4621"/>
            <a:ext cx="7772400" cy="17026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Preparing your site for students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9C4F3D-A865-7F4D-9180-1B79667867F3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210" y="4330262"/>
            <a:ext cx="46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/>
              <a:t>Ashley Moody, Pharm.D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12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Preparation - Space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8789386"/>
              </p:ext>
            </p:extLst>
          </p:nvPr>
        </p:nvGraphicFramePr>
        <p:xfrm>
          <a:off x="628650" y="2067469"/>
          <a:ext cx="7886700" cy="262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2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Preparation - Resources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231273"/>
              </p:ext>
            </p:extLst>
          </p:nvPr>
        </p:nvGraphicFramePr>
        <p:xfrm>
          <a:off x="628650" y="2067469"/>
          <a:ext cx="7886700" cy="262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2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Preparation - Team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28650" y="2067469"/>
          <a:ext cx="7886700" cy="262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59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Check Point Question: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" y="2067469"/>
            <a:ext cx="7886700" cy="2628494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US" sz="2000" dirty="0" smtClean="0"/>
              <a:t>Which of the following is </a:t>
            </a:r>
            <a:r>
              <a:rPr lang="en-US" sz="2000" b="1" dirty="0" smtClean="0"/>
              <a:t>not</a:t>
            </a:r>
            <a:r>
              <a:rPr lang="en-US" sz="2000" dirty="0" smtClean="0"/>
              <a:t> something you need to do to prepare to have a student?</a:t>
            </a:r>
          </a:p>
          <a:p>
            <a:pPr lvl="0" rtl="0"/>
            <a:endParaRPr lang="en-US" sz="2000" dirty="0" smtClean="0"/>
          </a:p>
          <a:p>
            <a:pPr marL="457200" lvl="0" indent="-457200" rtl="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Prepare the staff</a:t>
            </a:r>
          </a:p>
          <a:p>
            <a:pPr marL="457200" lvl="0" indent="-457200" rtl="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Prepare the office space</a:t>
            </a:r>
          </a:p>
          <a:p>
            <a:pPr marL="457200" lvl="0" indent="-457200" rtl="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Prepare the vaccine inventory</a:t>
            </a:r>
          </a:p>
          <a:p>
            <a:pPr marL="457200" lvl="0" indent="-457200" rtl="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Prepare a list of the log on information for your computer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7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548"/>
            <a:ext cx="77724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How to use a student in a community pharmacy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3901142"/>
              </p:ext>
            </p:extLst>
          </p:nvPr>
        </p:nvGraphicFramePr>
        <p:xfrm>
          <a:off x="685800" y="3756148"/>
          <a:ext cx="7772400" cy="26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9C4F3D-A865-7F4D-9180-1B79667867F3}" type="slidenum">
              <a:rPr lang="en-US" smtClean="0">
                <a:solidFill>
                  <a:schemeClr val="bg1"/>
                </a:solidFill>
              </a:rPr>
              <a:pPr algn="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3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2973BA"/>
                </a:solidFill>
                <a:latin typeface="+mn-lt"/>
                <a:ea typeface="Avenir LT Std 55 Roman" charset="0"/>
                <a:cs typeface="Avenir LT Std 55 Roman" charset="0"/>
              </a:rPr>
              <a:t>Students in Community Pharmacy</a:t>
            </a:r>
            <a:endParaRPr lang="en-US" b="1" dirty="0">
              <a:solidFill>
                <a:srgbClr val="2973BA"/>
              </a:solidFill>
              <a:latin typeface="+mn-lt"/>
              <a:ea typeface="Avenir LT Std 55 Roman" charset="0"/>
              <a:cs typeface="Avenir LT Std 55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60950"/>
              </p:ext>
            </p:extLst>
          </p:nvPr>
        </p:nvGraphicFramePr>
        <p:xfrm>
          <a:off x="291829" y="1690689"/>
          <a:ext cx="8638161" cy="331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Up Arrow 6"/>
          <p:cNvSpPr/>
          <p:nvPr/>
        </p:nvSpPr>
        <p:spPr>
          <a:xfrm>
            <a:off x="4392036" y="3891064"/>
            <a:ext cx="437745" cy="120623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009" y="5097294"/>
            <a:ext cx="87159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Workflow on bench, compounding!, put away order, phone calls (patients and doctors), Star rating based calls, exposure to multiple sites/styles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9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3345</TotalTime>
  <Words>755</Words>
  <Application>Microsoft Office PowerPoint</Application>
  <PresentationFormat>On-screen Show (4:3)</PresentationFormat>
  <Paragraphs>127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&amp;quot</vt:lpstr>
      <vt:lpstr>Arial</vt:lpstr>
      <vt:lpstr>Avenir LT Std 55 Roman</vt:lpstr>
      <vt:lpstr>Calibri</vt:lpstr>
      <vt:lpstr>Garamond</vt:lpstr>
      <vt:lpstr>High Tower Text</vt:lpstr>
      <vt:lpstr>Merriweather</vt:lpstr>
      <vt:lpstr>Office Theme</vt:lpstr>
      <vt:lpstr>PowerPoint Presentation</vt:lpstr>
      <vt:lpstr>PowerPoint Presentation</vt:lpstr>
      <vt:lpstr>Preparing your site for students</vt:lpstr>
      <vt:lpstr>Preparation - Space</vt:lpstr>
      <vt:lpstr>Preparation - Resources</vt:lpstr>
      <vt:lpstr>Preparation - Team</vt:lpstr>
      <vt:lpstr>Check Point Question:</vt:lpstr>
      <vt:lpstr>How to use a student in a community pharmacy</vt:lpstr>
      <vt:lpstr>Students in Community Pharmacy</vt:lpstr>
      <vt:lpstr>Explore the Pharmacy </vt:lpstr>
      <vt:lpstr>Interact with Patients</vt:lpstr>
      <vt:lpstr>Teach</vt:lpstr>
      <vt:lpstr>Check point question:</vt:lpstr>
      <vt:lpstr>Strategies to integrate student pharmacists into the workplace</vt:lpstr>
      <vt:lpstr>Integrating students into the medication use process</vt:lpstr>
      <vt:lpstr>Integrating students into the medication use process</vt:lpstr>
      <vt:lpstr>Integrating students into the medication use process</vt:lpstr>
      <vt:lpstr>Time management for immunizations</vt:lpstr>
      <vt:lpstr>Integrating students into the medication use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nculhane</cp:lastModifiedBy>
  <cp:revision>57</cp:revision>
  <dcterms:created xsi:type="dcterms:W3CDTF">2017-07-06T18:46:01Z</dcterms:created>
  <dcterms:modified xsi:type="dcterms:W3CDTF">2019-01-23T21:56:30Z</dcterms:modified>
</cp:coreProperties>
</file>